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4" r:id="rId4"/>
    <p:sldMasterId id="2147483669" r:id="rId5"/>
    <p:sldMasterId id="2147483674" r:id="rId6"/>
    <p:sldMasterId id="2147483679" r:id="rId7"/>
    <p:sldMasterId id="2147483684" r:id="rId8"/>
  </p:sldMasterIdLst>
  <p:notesMasterIdLst>
    <p:notesMasterId r:id="rId10"/>
  </p:notesMasterIdLst>
  <p:sldIdLst>
    <p:sldId id="256" r:id="rId9"/>
    <p:sldId id="1899" r:id="rId11"/>
    <p:sldId id="1901" r:id="rId12"/>
    <p:sldId id="1911" r:id="rId13"/>
    <p:sldId id="1902" r:id="rId14"/>
    <p:sldId id="269" r:id="rId15"/>
    <p:sldId id="1924" r:id="rId16"/>
    <p:sldId id="1890" r:id="rId17"/>
    <p:sldId id="1927" r:id="rId18"/>
    <p:sldId id="1925" r:id="rId19"/>
    <p:sldId id="1926" r:id="rId20"/>
    <p:sldId id="1903" r:id="rId21"/>
    <p:sldId id="1904" r:id="rId22"/>
    <p:sldId id="1912" r:id="rId23"/>
    <p:sldId id="1913" r:id="rId24"/>
    <p:sldId id="1914" r:id="rId25"/>
    <p:sldId id="1910" r:id="rId26"/>
    <p:sldId id="1928" r:id="rId27"/>
    <p:sldId id="1929" r:id="rId28"/>
    <p:sldId id="1930" r:id="rId29"/>
    <p:sldId id="1931" r:id="rId30"/>
    <p:sldId id="1932" r:id="rId31"/>
    <p:sldId id="1933" r:id="rId32"/>
    <p:sldId id="1934" r:id="rId33"/>
    <p:sldId id="1935" r:id="rId34"/>
    <p:sldId id="1936" r:id="rId35"/>
    <p:sldId id="1937" r:id="rId36"/>
    <p:sldId id="1938" r:id="rId37"/>
    <p:sldId id="1940" r:id="rId38"/>
    <p:sldId id="1939" r:id="rId39"/>
    <p:sldId id="1921" r:id="rId40"/>
    <p:sldId id="271" r:id="rId41"/>
    <p:sldId id="272" r:id="rId42"/>
    <p:sldId id="343" r:id="rId43"/>
    <p:sldId id="352" r:id="rId44"/>
    <p:sldId id="353" r:id="rId45"/>
    <p:sldId id="354" r:id="rId46"/>
    <p:sldId id="355" r:id="rId47"/>
    <p:sldId id="356" r:id="rId48"/>
    <p:sldId id="192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63E318A-E257-40C9-AD50-1EA84313587A}">
          <p14:sldIdLst>
            <p14:sldId id="256"/>
            <p14:sldId id="1899"/>
            <p14:sldId id="1901"/>
            <p14:sldId id="1911"/>
            <p14:sldId id="1902"/>
            <p14:sldId id="269"/>
            <p14:sldId id="1924"/>
            <p14:sldId id="1890"/>
            <p14:sldId id="1927"/>
            <p14:sldId id="1925"/>
            <p14:sldId id="1926"/>
            <p14:sldId id="1903"/>
            <p14:sldId id="1904"/>
            <p14:sldId id="1912"/>
            <p14:sldId id="1913"/>
            <p14:sldId id="1914"/>
            <p14:sldId id="1910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40"/>
            <p14:sldId id="1939"/>
            <p14:sldId id="1921"/>
            <p14:sldId id="271"/>
            <p14:sldId id="343"/>
            <p14:sldId id="352"/>
            <p14:sldId id="353"/>
            <p14:sldId id="354"/>
            <p14:sldId id="355"/>
            <p14:sldId id="356"/>
            <p14:sldId id="1923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07A5F"/>
    <a:srgbClr val="E8C547"/>
    <a:srgbClr val="586C8A"/>
    <a:srgbClr val="44546A"/>
    <a:srgbClr val="FFF8E5"/>
    <a:srgbClr val="4D5061"/>
    <a:srgbClr val="2A324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2831" autoAdjust="0"/>
  </p:normalViewPr>
  <p:slideViewPr>
    <p:cSldViewPr snapToGrid="0">
      <p:cViewPr varScale="1">
        <p:scale>
          <a:sx n="92" d="100"/>
          <a:sy n="92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0248;&#21270;\&#23458;&#25143;&#20307;&#26816;2021\&#23500;&#22763;&#36798;\&#23500;&#22763;&#36798;&#20307;&#26816;&#25253;&#21578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0248;&#21270;\&#23458;&#25143;&#20307;&#26816;2021\&#23500;&#22763;&#36798;\&#23500;&#22763;&#36798;&#20307;&#26816;&#25253;&#2157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CPU</a:t>
            </a:r>
            <a:r>
              <a:rPr lang="zh-CN" altLang="en-US"/>
              <a:t>负载图</a:t>
            </a:r>
            <a:endParaRPr lang="zh-CN" alt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CPU!$B$1</c:f>
              <c:strCache>
                <c:ptCount val="1"/>
                <c:pt idx="0">
                  <c:v>CPU</c:v>
                </c:pt>
              </c:strCache>
            </c:strRef>
          </c:tx>
          <c:spPr>
            <a:ln w="31750" cap="rnd" cmpd="sng" algn="ctr">
              <a:solidFill>
                <a:schemeClr val="accent1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CPU!$A$1:$A$1442</c:f>
              <c:strCache>
                <c:ptCount val="1441"/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CPU!$B$2:$B$1442</c:f>
              <c:numCache>
                <c:formatCode>General</c:formatCode>
                <c:ptCount val="1441"/>
                <c:pt idx="0">
                  <c:v>5.6</c:v>
                </c:pt>
                <c:pt idx="1">
                  <c:v>6.4</c:v>
                </c:pt>
                <c:pt idx="2">
                  <c:v>4.6</c:v>
                </c:pt>
                <c:pt idx="3">
                  <c:v>4.6</c:v>
                </c:pt>
                <c:pt idx="4">
                  <c:v>4.7</c:v>
                </c:pt>
                <c:pt idx="5">
                  <c:v>7.6</c:v>
                </c:pt>
                <c:pt idx="6">
                  <c:v>4.9</c:v>
                </c:pt>
                <c:pt idx="7">
                  <c:v>4.7</c:v>
                </c:pt>
                <c:pt idx="8">
                  <c:v>14.5</c:v>
                </c:pt>
                <c:pt idx="9">
                  <c:v>9</c:v>
                </c:pt>
                <c:pt idx="10">
                  <c:v>6.3</c:v>
                </c:pt>
                <c:pt idx="11">
                  <c:v>5</c:v>
                </c:pt>
                <c:pt idx="12">
                  <c:v>5</c:v>
                </c:pt>
                <c:pt idx="13">
                  <c:v>4.5</c:v>
                </c:pt>
                <c:pt idx="14">
                  <c:v>4.8</c:v>
                </c:pt>
                <c:pt idx="15">
                  <c:v>8.1</c:v>
                </c:pt>
                <c:pt idx="16">
                  <c:v>4.8</c:v>
                </c:pt>
                <c:pt idx="17">
                  <c:v>5</c:v>
                </c:pt>
                <c:pt idx="18">
                  <c:v>12.6</c:v>
                </c:pt>
                <c:pt idx="19">
                  <c:v>10.5</c:v>
                </c:pt>
                <c:pt idx="20">
                  <c:v>6.2</c:v>
                </c:pt>
                <c:pt idx="21">
                  <c:v>4.9</c:v>
                </c:pt>
                <c:pt idx="22">
                  <c:v>4.9</c:v>
                </c:pt>
                <c:pt idx="23">
                  <c:v>5.6</c:v>
                </c:pt>
                <c:pt idx="24">
                  <c:v>4.9</c:v>
                </c:pt>
                <c:pt idx="25">
                  <c:v>7.8</c:v>
                </c:pt>
                <c:pt idx="26">
                  <c:v>6</c:v>
                </c:pt>
                <c:pt idx="27">
                  <c:v>5.3</c:v>
                </c:pt>
                <c:pt idx="28">
                  <c:v>12.6</c:v>
                </c:pt>
                <c:pt idx="29">
                  <c:v>10.4</c:v>
                </c:pt>
                <c:pt idx="30">
                  <c:v>4.7</c:v>
                </c:pt>
                <c:pt idx="31">
                  <c:v>4.8</c:v>
                </c:pt>
                <c:pt idx="32">
                  <c:v>4.8</c:v>
                </c:pt>
                <c:pt idx="33">
                  <c:v>5</c:v>
                </c:pt>
                <c:pt idx="34">
                  <c:v>2.6</c:v>
                </c:pt>
                <c:pt idx="35">
                  <c:v>4.3</c:v>
                </c:pt>
                <c:pt idx="36">
                  <c:v>3.6</c:v>
                </c:pt>
                <c:pt idx="37">
                  <c:v>2.1</c:v>
                </c:pt>
                <c:pt idx="38">
                  <c:v>11</c:v>
                </c:pt>
                <c:pt idx="39">
                  <c:v>8.3</c:v>
                </c:pt>
                <c:pt idx="40">
                  <c:v>3</c:v>
                </c:pt>
                <c:pt idx="41">
                  <c:v>4.6</c:v>
                </c:pt>
                <c:pt idx="42">
                  <c:v>11.3</c:v>
                </c:pt>
                <c:pt idx="43">
                  <c:v>12.6</c:v>
                </c:pt>
                <c:pt idx="44">
                  <c:v>6.3</c:v>
                </c:pt>
                <c:pt idx="45">
                  <c:v>9.3</c:v>
                </c:pt>
                <c:pt idx="46">
                  <c:v>5.3</c:v>
                </c:pt>
                <c:pt idx="47">
                  <c:v>4.8</c:v>
                </c:pt>
                <c:pt idx="48">
                  <c:v>12.6</c:v>
                </c:pt>
                <c:pt idx="49">
                  <c:v>10.8</c:v>
                </c:pt>
                <c:pt idx="50">
                  <c:v>4.9</c:v>
                </c:pt>
                <c:pt idx="51">
                  <c:v>5.1</c:v>
                </c:pt>
                <c:pt idx="52">
                  <c:v>6.9</c:v>
                </c:pt>
                <c:pt idx="53">
                  <c:v>5.3</c:v>
                </c:pt>
                <c:pt idx="54">
                  <c:v>4.5</c:v>
                </c:pt>
                <c:pt idx="55">
                  <c:v>7.8</c:v>
                </c:pt>
                <c:pt idx="56">
                  <c:v>4.7</c:v>
                </c:pt>
                <c:pt idx="57">
                  <c:v>4.6</c:v>
                </c:pt>
                <c:pt idx="58">
                  <c:v>11.6</c:v>
                </c:pt>
                <c:pt idx="59">
                  <c:v>10.5</c:v>
                </c:pt>
                <c:pt idx="60">
                  <c:v>4.7</c:v>
                </c:pt>
                <c:pt idx="61">
                  <c:v>5.4</c:v>
                </c:pt>
                <c:pt idx="62">
                  <c:v>4.6</c:v>
                </c:pt>
                <c:pt idx="63">
                  <c:v>4.7</c:v>
                </c:pt>
                <c:pt idx="64">
                  <c:v>4.7</c:v>
                </c:pt>
                <c:pt idx="65">
                  <c:v>8.4</c:v>
                </c:pt>
                <c:pt idx="66">
                  <c:v>4.8</c:v>
                </c:pt>
                <c:pt idx="67">
                  <c:v>4.4</c:v>
                </c:pt>
                <c:pt idx="68">
                  <c:v>12.9</c:v>
                </c:pt>
                <c:pt idx="69">
                  <c:v>10.6</c:v>
                </c:pt>
                <c:pt idx="70">
                  <c:v>5</c:v>
                </c:pt>
                <c:pt idx="71">
                  <c:v>4.5</c:v>
                </c:pt>
                <c:pt idx="72">
                  <c:v>4.5</c:v>
                </c:pt>
                <c:pt idx="73">
                  <c:v>4.6</c:v>
                </c:pt>
                <c:pt idx="74">
                  <c:v>4.6</c:v>
                </c:pt>
                <c:pt idx="75">
                  <c:v>8.3</c:v>
                </c:pt>
                <c:pt idx="76">
                  <c:v>4.5</c:v>
                </c:pt>
                <c:pt idx="77">
                  <c:v>4.5</c:v>
                </c:pt>
                <c:pt idx="78">
                  <c:v>11.4</c:v>
                </c:pt>
                <c:pt idx="79">
                  <c:v>10</c:v>
                </c:pt>
                <c:pt idx="80">
                  <c:v>4.7</c:v>
                </c:pt>
                <c:pt idx="81">
                  <c:v>4.6</c:v>
                </c:pt>
                <c:pt idx="82">
                  <c:v>4.6</c:v>
                </c:pt>
                <c:pt idx="83">
                  <c:v>5.3</c:v>
                </c:pt>
                <c:pt idx="84">
                  <c:v>4.7</c:v>
                </c:pt>
                <c:pt idx="85">
                  <c:v>7.6</c:v>
                </c:pt>
                <c:pt idx="86">
                  <c:v>4.6</c:v>
                </c:pt>
                <c:pt idx="87">
                  <c:v>4.4</c:v>
                </c:pt>
                <c:pt idx="88">
                  <c:v>11</c:v>
                </c:pt>
                <c:pt idx="89">
                  <c:v>10</c:v>
                </c:pt>
                <c:pt idx="90">
                  <c:v>4.5</c:v>
                </c:pt>
                <c:pt idx="91">
                  <c:v>4.7</c:v>
                </c:pt>
                <c:pt idx="92">
                  <c:v>4.5</c:v>
                </c:pt>
                <c:pt idx="93">
                  <c:v>4.5</c:v>
                </c:pt>
                <c:pt idx="94">
                  <c:v>4.6</c:v>
                </c:pt>
                <c:pt idx="95">
                  <c:v>7.4</c:v>
                </c:pt>
                <c:pt idx="96">
                  <c:v>4.5</c:v>
                </c:pt>
                <c:pt idx="97">
                  <c:v>4.4</c:v>
                </c:pt>
                <c:pt idx="98">
                  <c:v>11.3</c:v>
                </c:pt>
                <c:pt idx="99">
                  <c:v>10.4</c:v>
                </c:pt>
                <c:pt idx="100">
                  <c:v>4.5</c:v>
                </c:pt>
                <c:pt idx="101">
                  <c:v>5.7</c:v>
                </c:pt>
                <c:pt idx="102">
                  <c:v>10.3</c:v>
                </c:pt>
                <c:pt idx="103">
                  <c:v>11.2</c:v>
                </c:pt>
                <c:pt idx="104">
                  <c:v>5.5</c:v>
                </c:pt>
                <c:pt idx="105">
                  <c:v>8.2</c:v>
                </c:pt>
                <c:pt idx="106">
                  <c:v>4.5</c:v>
                </c:pt>
                <c:pt idx="107">
                  <c:v>4.6</c:v>
                </c:pt>
                <c:pt idx="108">
                  <c:v>4.8</c:v>
                </c:pt>
                <c:pt idx="109">
                  <c:v>4.3</c:v>
                </c:pt>
                <c:pt idx="110">
                  <c:v>4.4</c:v>
                </c:pt>
                <c:pt idx="111">
                  <c:v>4.7</c:v>
                </c:pt>
                <c:pt idx="112">
                  <c:v>6.6</c:v>
                </c:pt>
                <c:pt idx="113">
                  <c:v>2.7</c:v>
                </c:pt>
                <c:pt idx="114">
                  <c:v>1.7</c:v>
                </c:pt>
                <c:pt idx="115">
                  <c:v>1.8</c:v>
                </c:pt>
                <c:pt idx="116">
                  <c:v>1.6</c:v>
                </c:pt>
                <c:pt idx="117">
                  <c:v>1.8</c:v>
                </c:pt>
                <c:pt idx="118">
                  <c:v>2.1</c:v>
                </c:pt>
                <c:pt idx="119">
                  <c:v>2.5</c:v>
                </c:pt>
                <c:pt idx="120">
                  <c:v>2.5</c:v>
                </c:pt>
                <c:pt idx="121">
                  <c:v>2.7</c:v>
                </c:pt>
                <c:pt idx="122">
                  <c:v>2.4</c:v>
                </c:pt>
                <c:pt idx="123">
                  <c:v>2.5</c:v>
                </c:pt>
                <c:pt idx="124">
                  <c:v>2.9</c:v>
                </c:pt>
                <c:pt idx="125">
                  <c:v>3.3</c:v>
                </c:pt>
                <c:pt idx="126">
                  <c:v>3.4</c:v>
                </c:pt>
                <c:pt idx="127">
                  <c:v>3.4</c:v>
                </c:pt>
                <c:pt idx="128">
                  <c:v>4.6</c:v>
                </c:pt>
                <c:pt idx="129">
                  <c:v>4</c:v>
                </c:pt>
                <c:pt idx="130">
                  <c:v>4</c:v>
                </c:pt>
                <c:pt idx="131">
                  <c:v>3.7</c:v>
                </c:pt>
                <c:pt idx="132">
                  <c:v>3.2</c:v>
                </c:pt>
                <c:pt idx="133">
                  <c:v>3.7</c:v>
                </c:pt>
                <c:pt idx="134">
                  <c:v>4.2</c:v>
                </c:pt>
                <c:pt idx="135">
                  <c:v>4.7</c:v>
                </c:pt>
                <c:pt idx="136">
                  <c:v>4.6</c:v>
                </c:pt>
                <c:pt idx="137">
                  <c:v>4.7</c:v>
                </c:pt>
                <c:pt idx="138">
                  <c:v>4.5</c:v>
                </c:pt>
                <c:pt idx="139">
                  <c:v>4.5</c:v>
                </c:pt>
                <c:pt idx="140">
                  <c:v>4.5</c:v>
                </c:pt>
                <c:pt idx="141">
                  <c:v>4.4</c:v>
                </c:pt>
                <c:pt idx="142">
                  <c:v>4.5</c:v>
                </c:pt>
                <c:pt idx="143">
                  <c:v>5.3</c:v>
                </c:pt>
                <c:pt idx="144">
                  <c:v>4.6</c:v>
                </c:pt>
                <c:pt idx="145">
                  <c:v>4.6</c:v>
                </c:pt>
                <c:pt idx="146">
                  <c:v>4.5</c:v>
                </c:pt>
                <c:pt idx="147">
                  <c:v>4.7</c:v>
                </c:pt>
                <c:pt idx="148">
                  <c:v>4.6</c:v>
                </c:pt>
                <c:pt idx="149">
                  <c:v>4.6</c:v>
                </c:pt>
                <c:pt idx="150">
                  <c:v>4.6</c:v>
                </c:pt>
                <c:pt idx="151">
                  <c:v>4.6</c:v>
                </c:pt>
                <c:pt idx="152">
                  <c:v>4.6</c:v>
                </c:pt>
                <c:pt idx="153">
                  <c:v>4.6</c:v>
                </c:pt>
                <c:pt idx="154">
                  <c:v>4.6</c:v>
                </c:pt>
                <c:pt idx="155">
                  <c:v>4.4</c:v>
                </c:pt>
                <c:pt idx="156">
                  <c:v>4.5</c:v>
                </c:pt>
                <c:pt idx="157">
                  <c:v>4.6</c:v>
                </c:pt>
                <c:pt idx="158">
                  <c:v>5.1</c:v>
                </c:pt>
                <c:pt idx="159">
                  <c:v>4.7</c:v>
                </c:pt>
                <c:pt idx="160">
                  <c:v>4.4</c:v>
                </c:pt>
                <c:pt idx="161">
                  <c:v>5.7</c:v>
                </c:pt>
                <c:pt idx="162">
                  <c:v>10.3</c:v>
                </c:pt>
                <c:pt idx="163">
                  <c:v>11.5</c:v>
                </c:pt>
                <c:pt idx="164">
                  <c:v>4.2</c:v>
                </c:pt>
                <c:pt idx="165">
                  <c:v>1.7</c:v>
                </c:pt>
                <c:pt idx="166">
                  <c:v>1.9</c:v>
                </c:pt>
                <c:pt idx="167">
                  <c:v>1.8</c:v>
                </c:pt>
                <c:pt idx="168">
                  <c:v>1.9</c:v>
                </c:pt>
                <c:pt idx="169">
                  <c:v>1.9</c:v>
                </c:pt>
                <c:pt idx="170">
                  <c:v>1.8</c:v>
                </c:pt>
                <c:pt idx="171">
                  <c:v>1.8</c:v>
                </c:pt>
                <c:pt idx="172">
                  <c:v>4.2</c:v>
                </c:pt>
                <c:pt idx="173">
                  <c:v>2.7</c:v>
                </c:pt>
                <c:pt idx="174">
                  <c:v>1.6</c:v>
                </c:pt>
                <c:pt idx="175">
                  <c:v>2</c:v>
                </c:pt>
                <c:pt idx="176">
                  <c:v>2.1</c:v>
                </c:pt>
                <c:pt idx="177">
                  <c:v>1.8</c:v>
                </c:pt>
                <c:pt idx="178">
                  <c:v>1.7</c:v>
                </c:pt>
                <c:pt idx="179">
                  <c:v>2.1</c:v>
                </c:pt>
                <c:pt idx="180">
                  <c:v>1.8</c:v>
                </c:pt>
                <c:pt idx="181">
                  <c:v>1.8</c:v>
                </c:pt>
                <c:pt idx="182">
                  <c:v>1.8</c:v>
                </c:pt>
                <c:pt idx="183">
                  <c:v>1.7</c:v>
                </c:pt>
                <c:pt idx="184">
                  <c:v>1.5</c:v>
                </c:pt>
                <c:pt idx="185">
                  <c:v>1.6</c:v>
                </c:pt>
                <c:pt idx="186">
                  <c:v>1.4</c:v>
                </c:pt>
                <c:pt idx="187">
                  <c:v>1.4</c:v>
                </c:pt>
                <c:pt idx="188">
                  <c:v>2.5</c:v>
                </c:pt>
                <c:pt idx="189">
                  <c:v>1.6</c:v>
                </c:pt>
                <c:pt idx="190">
                  <c:v>1.6</c:v>
                </c:pt>
                <c:pt idx="191">
                  <c:v>1.7</c:v>
                </c:pt>
                <c:pt idx="192">
                  <c:v>1.7</c:v>
                </c:pt>
                <c:pt idx="193">
                  <c:v>1.8</c:v>
                </c:pt>
                <c:pt idx="194">
                  <c:v>1.5</c:v>
                </c:pt>
                <c:pt idx="195">
                  <c:v>1.8</c:v>
                </c:pt>
                <c:pt idx="196">
                  <c:v>1.2</c:v>
                </c:pt>
                <c:pt idx="197">
                  <c:v>1.8</c:v>
                </c:pt>
                <c:pt idx="198">
                  <c:v>1.8</c:v>
                </c:pt>
                <c:pt idx="199">
                  <c:v>1.7</c:v>
                </c:pt>
                <c:pt idx="200">
                  <c:v>1.8</c:v>
                </c:pt>
                <c:pt idx="201">
                  <c:v>1.5</c:v>
                </c:pt>
                <c:pt idx="202">
                  <c:v>1.7</c:v>
                </c:pt>
                <c:pt idx="203">
                  <c:v>2.5</c:v>
                </c:pt>
                <c:pt idx="204">
                  <c:v>1.8</c:v>
                </c:pt>
                <c:pt idx="205">
                  <c:v>1.8</c:v>
                </c:pt>
                <c:pt idx="206">
                  <c:v>1.8</c:v>
                </c:pt>
                <c:pt idx="207">
                  <c:v>1.8</c:v>
                </c:pt>
                <c:pt idx="208">
                  <c:v>1.7</c:v>
                </c:pt>
                <c:pt idx="209">
                  <c:v>2</c:v>
                </c:pt>
                <c:pt idx="210">
                  <c:v>2</c:v>
                </c:pt>
                <c:pt idx="211">
                  <c:v>1.9</c:v>
                </c:pt>
                <c:pt idx="212">
                  <c:v>1.4</c:v>
                </c:pt>
                <c:pt idx="213">
                  <c:v>1.7</c:v>
                </c:pt>
                <c:pt idx="214">
                  <c:v>2</c:v>
                </c:pt>
                <c:pt idx="215">
                  <c:v>2.1</c:v>
                </c:pt>
                <c:pt idx="216">
                  <c:v>2.1</c:v>
                </c:pt>
                <c:pt idx="217">
                  <c:v>2.2</c:v>
                </c:pt>
                <c:pt idx="218">
                  <c:v>2.6</c:v>
                </c:pt>
                <c:pt idx="219">
                  <c:v>2.1</c:v>
                </c:pt>
                <c:pt idx="220">
                  <c:v>2.2</c:v>
                </c:pt>
                <c:pt idx="221">
                  <c:v>3.5</c:v>
                </c:pt>
                <c:pt idx="222">
                  <c:v>8</c:v>
                </c:pt>
                <c:pt idx="223">
                  <c:v>9.8</c:v>
                </c:pt>
                <c:pt idx="224">
                  <c:v>3.7</c:v>
                </c:pt>
                <c:pt idx="225">
                  <c:v>2.3</c:v>
                </c:pt>
                <c:pt idx="226">
                  <c:v>3</c:v>
                </c:pt>
                <c:pt idx="227">
                  <c:v>2.7</c:v>
                </c:pt>
                <c:pt idx="228">
                  <c:v>3.2</c:v>
                </c:pt>
                <c:pt idx="229">
                  <c:v>3</c:v>
                </c:pt>
                <c:pt idx="230">
                  <c:v>3</c:v>
                </c:pt>
                <c:pt idx="231">
                  <c:v>3.5</c:v>
                </c:pt>
                <c:pt idx="232">
                  <c:v>5.9</c:v>
                </c:pt>
                <c:pt idx="233">
                  <c:v>4.7</c:v>
                </c:pt>
                <c:pt idx="234">
                  <c:v>3.4</c:v>
                </c:pt>
                <c:pt idx="235">
                  <c:v>4.4</c:v>
                </c:pt>
                <c:pt idx="236">
                  <c:v>4.8</c:v>
                </c:pt>
                <c:pt idx="237">
                  <c:v>4.6</c:v>
                </c:pt>
                <c:pt idx="238">
                  <c:v>4.5</c:v>
                </c:pt>
                <c:pt idx="239">
                  <c:v>4.6</c:v>
                </c:pt>
                <c:pt idx="240">
                  <c:v>4.6</c:v>
                </c:pt>
                <c:pt idx="241">
                  <c:v>5.1</c:v>
                </c:pt>
                <c:pt idx="242">
                  <c:v>5.8</c:v>
                </c:pt>
                <c:pt idx="243">
                  <c:v>4.6</c:v>
                </c:pt>
                <c:pt idx="244">
                  <c:v>4.6</c:v>
                </c:pt>
                <c:pt idx="245">
                  <c:v>4.6</c:v>
                </c:pt>
                <c:pt idx="246">
                  <c:v>4.6</c:v>
                </c:pt>
                <c:pt idx="247">
                  <c:v>4.5</c:v>
                </c:pt>
                <c:pt idx="248">
                  <c:v>5.2</c:v>
                </c:pt>
                <c:pt idx="249">
                  <c:v>4.6</c:v>
                </c:pt>
                <c:pt idx="250">
                  <c:v>4.5</c:v>
                </c:pt>
                <c:pt idx="251">
                  <c:v>4.6</c:v>
                </c:pt>
                <c:pt idx="252">
                  <c:v>4.6</c:v>
                </c:pt>
                <c:pt idx="253">
                  <c:v>4.6</c:v>
                </c:pt>
                <c:pt idx="254">
                  <c:v>4.5</c:v>
                </c:pt>
                <c:pt idx="255">
                  <c:v>4.5</c:v>
                </c:pt>
                <c:pt idx="256">
                  <c:v>4.6</c:v>
                </c:pt>
                <c:pt idx="257">
                  <c:v>4.6</c:v>
                </c:pt>
                <c:pt idx="258">
                  <c:v>4.5</c:v>
                </c:pt>
                <c:pt idx="259">
                  <c:v>4.5</c:v>
                </c:pt>
                <c:pt idx="260">
                  <c:v>4.6</c:v>
                </c:pt>
                <c:pt idx="261">
                  <c:v>4.5</c:v>
                </c:pt>
                <c:pt idx="262">
                  <c:v>4.6</c:v>
                </c:pt>
                <c:pt idx="263">
                  <c:v>5.3</c:v>
                </c:pt>
                <c:pt idx="264">
                  <c:v>4.5</c:v>
                </c:pt>
                <c:pt idx="265">
                  <c:v>4.4</c:v>
                </c:pt>
                <c:pt idx="266">
                  <c:v>4.3</c:v>
                </c:pt>
                <c:pt idx="267">
                  <c:v>4.3</c:v>
                </c:pt>
                <c:pt idx="268">
                  <c:v>4.4</c:v>
                </c:pt>
                <c:pt idx="269">
                  <c:v>4.4</c:v>
                </c:pt>
                <c:pt idx="270">
                  <c:v>4.5</c:v>
                </c:pt>
                <c:pt idx="271">
                  <c:v>4.2</c:v>
                </c:pt>
                <c:pt idx="272">
                  <c:v>4.2</c:v>
                </c:pt>
                <c:pt idx="273">
                  <c:v>4.3</c:v>
                </c:pt>
                <c:pt idx="274">
                  <c:v>4.3</c:v>
                </c:pt>
                <c:pt idx="275">
                  <c:v>4.5</c:v>
                </c:pt>
                <c:pt idx="276">
                  <c:v>4.6</c:v>
                </c:pt>
                <c:pt idx="277">
                  <c:v>4.4</c:v>
                </c:pt>
                <c:pt idx="278">
                  <c:v>5.2</c:v>
                </c:pt>
                <c:pt idx="279">
                  <c:v>4.4</c:v>
                </c:pt>
                <c:pt idx="280">
                  <c:v>4.2</c:v>
                </c:pt>
                <c:pt idx="281">
                  <c:v>5.5</c:v>
                </c:pt>
                <c:pt idx="282">
                  <c:v>9.9</c:v>
                </c:pt>
                <c:pt idx="283">
                  <c:v>11.3</c:v>
                </c:pt>
                <c:pt idx="284">
                  <c:v>3.2</c:v>
                </c:pt>
                <c:pt idx="285">
                  <c:v>1.8</c:v>
                </c:pt>
                <c:pt idx="286">
                  <c:v>1.6</c:v>
                </c:pt>
                <c:pt idx="287">
                  <c:v>1.6</c:v>
                </c:pt>
                <c:pt idx="288">
                  <c:v>1.7</c:v>
                </c:pt>
                <c:pt idx="289">
                  <c:v>1.7</c:v>
                </c:pt>
                <c:pt idx="290">
                  <c:v>1.6</c:v>
                </c:pt>
                <c:pt idx="291">
                  <c:v>1.7</c:v>
                </c:pt>
                <c:pt idx="292">
                  <c:v>3.8</c:v>
                </c:pt>
                <c:pt idx="293">
                  <c:v>2.7</c:v>
                </c:pt>
                <c:pt idx="294">
                  <c:v>1.3</c:v>
                </c:pt>
                <c:pt idx="295">
                  <c:v>1.2</c:v>
                </c:pt>
                <c:pt idx="296">
                  <c:v>1.2</c:v>
                </c:pt>
                <c:pt idx="297">
                  <c:v>1.2</c:v>
                </c:pt>
                <c:pt idx="298">
                  <c:v>1.3</c:v>
                </c:pt>
                <c:pt idx="299">
                  <c:v>1.3</c:v>
                </c:pt>
                <c:pt idx="300">
                  <c:v>1.2</c:v>
                </c:pt>
                <c:pt idx="301">
                  <c:v>1.5</c:v>
                </c:pt>
                <c:pt idx="302">
                  <c:v>1.2</c:v>
                </c:pt>
                <c:pt idx="303">
                  <c:v>1.3</c:v>
                </c:pt>
                <c:pt idx="304">
                  <c:v>1.2</c:v>
                </c:pt>
                <c:pt idx="305">
                  <c:v>1.2</c:v>
                </c:pt>
                <c:pt idx="306">
                  <c:v>1.2</c:v>
                </c:pt>
                <c:pt idx="307">
                  <c:v>1.3</c:v>
                </c:pt>
                <c:pt idx="308">
                  <c:v>1.9</c:v>
                </c:pt>
                <c:pt idx="309">
                  <c:v>1.7</c:v>
                </c:pt>
                <c:pt idx="310">
                  <c:v>1.4</c:v>
                </c:pt>
                <c:pt idx="311">
                  <c:v>1.3</c:v>
                </c:pt>
                <c:pt idx="312">
                  <c:v>1.2</c:v>
                </c:pt>
                <c:pt idx="313">
                  <c:v>0.9</c:v>
                </c:pt>
                <c:pt idx="314">
                  <c:v>1.2</c:v>
                </c:pt>
                <c:pt idx="315">
                  <c:v>1.3</c:v>
                </c:pt>
                <c:pt idx="316">
                  <c:v>1.3</c:v>
                </c:pt>
                <c:pt idx="317">
                  <c:v>1.3</c:v>
                </c:pt>
                <c:pt idx="318">
                  <c:v>1.2</c:v>
                </c:pt>
                <c:pt idx="319">
                  <c:v>1.2</c:v>
                </c:pt>
                <c:pt idx="320">
                  <c:v>1.3</c:v>
                </c:pt>
                <c:pt idx="321">
                  <c:v>1.3</c:v>
                </c:pt>
                <c:pt idx="322">
                  <c:v>1.3</c:v>
                </c:pt>
                <c:pt idx="323">
                  <c:v>1.7</c:v>
                </c:pt>
                <c:pt idx="324">
                  <c:v>1.6</c:v>
                </c:pt>
                <c:pt idx="325">
                  <c:v>1.2</c:v>
                </c:pt>
                <c:pt idx="326">
                  <c:v>1.3</c:v>
                </c:pt>
                <c:pt idx="327">
                  <c:v>1.3</c:v>
                </c:pt>
                <c:pt idx="328">
                  <c:v>1.3</c:v>
                </c:pt>
                <c:pt idx="329">
                  <c:v>1.3</c:v>
                </c:pt>
                <c:pt idx="330">
                  <c:v>1.3</c:v>
                </c:pt>
                <c:pt idx="331">
                  <c:v>1.2</c:v>
                </c:pt>
                <c:pt idx="332">
                  <c:v>1.2</c:v>
                </c:pt>
                <c:pt idx="333">
                  <c:v>1.1</c:v>
                </c:pt>
                <c:pt idx="334">
                  <c:v>1.2</c:v>
                </c:pt>
                <c:pt idx="335">
                  <c:v>1.2</c:v>
                </c:pt>
                <c:pt idx="336">
                  <c:v>1.2</c:v>
                </c:pt>
                <c:pt idx="337">
                  <c:v>1.2</c:v>
                </c:pt>
                <c:pt idx="338">
                  <c:v>1.6</c:v>
                </c:pt>
                <c:pt idx="339">
                  <c:v>1.8</c:v>
                </c:pt>
                <c:pt idx="340">
                  <c:v>1.3</c:v>
                </c:pt>
                <c:pt idx="341">
                  <c:v>2.2</c:v>
                </c:pt>
                <c:pt idx="342">
                  <c:v>6.7</c:v>
                </c:pt>
                <c:pt idx="343">
                  <c:v>8.7</c:v>
                </c:pt>
                <c:pt idx="344">
                  <c:v>2.1</c:v>
                </c:pt>
                <c:pt idx="345">
                  <c:v>1.2</c:v>
                </c:pt>
                <c:pt idx="346">
                  <c:v>1.3</c:v>
                </c:pt>
                <c:pt idx="347">
                  <c:v>1.3</c:v>
                </c:pt>
                <c:pt idx="348">
                  <c:v>1.3</c:v>
                </c:pt>
                <c:pt idx="349">
                  <c:v>1.3</c:v>
                </c:pt>
                <c:pt idx="350">
                  <c:v>1.3</c:v>
                </c:pt>
                <c:pt idx="351">
                  <c:v>1.3</c:v>
                </c:pt>
                <c:pt idx="352">
                  <c:v>3.6</c:v>
                </c:pt>
                <c:pt idx="353">
                  <c:v>1.5</c:v>
                </c:pt>
                <c:pt idx="354">
                  <c:v>1.6</c:v>
                </c:pt>
                <c:pt idx="355">
                  <c:v>1.2</c:v>
                </c:pt>
                <c:pt idx="356">
                  <c:v>1.2</c:v>
                </c:pt>
                <c:pt idx="357">
                  <c:v>1.2</c:v>
                </c:pt>
                <c:pt idx="358">
                  <c:v>1.2</c:v>
                </c:pt>
                <c:pt idx="359">
                  <c:v>1.2</c:v>
                </c:pt>
                <c:pt idx="360">
                  <c:v>1.2</c:v>
                </c:pt>
                <c:pt idx="361">
                  <c:v>1.5</c:v>
                </c:pt>
                <c:pt idx="362">
                  <c:v>1.3</c:v>
                </c:pt>
                <c:pt idx="363">
                  <c:v>1.2</c:v>
                </c:pt>
                <c:pt idx="364">
                  <c:v>1.1</c:v>
                </c:pt>
                <c:pt idx="365">
                  <c:v>1.1</c:v>
                </c:pt>
                <c:pt idx="366">
                  <c:v>1.2</c:v>
                </c:pt>
                <c:pt idx="367">
                  <c:v>1.1</c:v>
                </c:pt>
                <c:pt idx="368">
                  <c:v>1.3</c:v>
                </c:pt>
                <c:pt idx="369">
                  <c:v>1.9</c:v>
                </c:pt>
                <c:pt idx="370">
                  <c:v>1.2</c:v>
                </c:pt>
                <c:pt idx="371">
                  <c:v>1.1</c:v>
                </c:pt>
                <c:pt idx="372">
                  <c:v>1.1</c:v>
                </c:pt>
                <c:pt idx="373">
                  <c:v>1.1</c:v>
                </c:pt>
                <c:pt idx="374">
                  <c:v>1.1</c:v>
                </c:pt>
                <c:pt idx="375">
                  <c:v>1.2</c:v>
                </c:pt>
                <c:pt idx="376">
                  <c:v>1.3</c:v>
                </c:pt>
                <c:pt idx="377">
                  <c:v>1.2</c:v>
                </c:pt>
                <c:pt idx="378">
                  <c:v>1.2</c:v>
                </c:pt>
                <c:pt idx="379">
                  <c:v>1.2</c:v>
                </c:pt>
                <c:pt idx="380">
                  <c:v>1.1</c:v>
                </c:pt>
                <c:pt idx="381">
                  <c:v>1.1</c:v>
                </c:pt>
                <c:pt idx="382">
                  <c:v>1.2</c:v>
                </c:pt>
                <c:pt idx="383">
                  <c:v>1.1</c:v>
                </c:pt>
                <c:pt idx="384">
                  <c:v>1.8</c:v>
                </c:pt>
                <c:pt idx="385">
                  <c:v>1.2</c:v>
                </c:pt>
                <c:pt idx="386">
                  <c:v>2.6</c:v>
                </c:pt>
                <c:pt idx="387">
                  <c:v>1.3</c:v>
                </c:pt>
                <c:pt idx="388">
                  <c:v>1.2</c:v>
                </c:pt>
                <c:pt idx="389">
                  <c:v>1.2</c:v>
                </c:pt>
                <c:pt idx="390">
                  <c:v>1.2</c:v>
                </c:pt>
                <c:pt idx="391">
                  <c:v>1.2</c:v>
                </c:pt>
                <c:pt idx="392">
                  <c:v>1.1</c:v>
                </c:pt>
                <c:pt idx="393">
                  <c:v>1.2</c:v>
                </c:pt>
                <c:pt idx="394">
                  <c:v>1.1</c:v>
                </c:pt>
                <c:pt idx="395">
                  <c:v>1.2</c:v>
                </c:pt>
                <c:pt idx="396">
                  <c:v>1.3</c:v>
                </c:pt>
                <c:pt idx="397">
                  <c:v>1.3</c:v>
                </c:pt>
                <c:pt idx="398">
                  <c:v>1.3</c:v>
                </c:pt>
                <c:pt idx="399">
                  <c:v>2.2</c:v>
                </c:pt>
                <c:pt idx="400">
                  <c:v>1.3</c:v>
                </c:pt>
                <c:pt idx="401">
                  <c:v>2.1</c:v>
                </c:pt>
                <c:pt idx="402">
                  <c:v>6.6</c:v>
                </c:pt>
                <c:pt idx="403">
                  <c:v>8.3</c:v>
                </c:pt>
                <c:pt idx="404">
                  <c:v>2.9</c:v>
                </c:pt>
                <c:pt idx="405">
                  <c:v>1.3</c:v>
                </c:pt>
                <c:pt idx="406">
                  <c:v>1.2</c:v>
                </c:pt>
                <c:pt idx="407">
                  <c:v>1.2</c:v>
                </c:pt>
                <c:pt idx="408">
                  <c:v>1.2</c:v>
                </c:pt>
                <c:pt idx="409">
                  <c:v>1.2</c:v>
                </c:pt>
                <c:pt idx="410">
                  <c:v>1.2</c:v>
                </c:pt>
                <c:pt idx="411">
                  <c:v>1.2</c:v>
                </c:pt>
                <c:pt idx="412">
                  <c:v>3.3</c:v>
                </c:pt>
                <c:pt idx="413">
                  <c:v>1.1</c:v>
                </c:pt>
                <c:pt idx="414">
                  <c:v>1.8</c:v>
                </c:pt>
                <c:pt idx="415">
                  <c:v>1.2</c:v>
                </c:pt>
                <c:pt idx="416">
                  <c:v>1.2</c:v>
                </c:pt>
                <c:pt idx="417">
                  <c:v>1.2</c:v>
                </c:pt>
                <c:pt idx="418">
                  <c:v>1.2</c:v>
                </c:pt>
                <c:pt idx="419">
                  <c:v>1.2</c:v>
                </c:pt>
                <c:pt idx="420">
                  <c:v>1.4</c:v>
                </c:pt>
                <c:pt idx="421">
                  <c:v>1.4</c:v>
                </c:pt>
                <c:pt idx="422">
                  <c:v>1.2</c:v>
                </c:pt>
                <c:pt idx="423">
                  <c:v>1.2</c:v>
                </c:pt>
                <c:pt idx="424">
                  <c:v>1.1</c:v>
                </c:pt>
                <c:pt idx="425">
                  <c:v>1.2</c:v>
                </c:pt>
                <c:pt idx="426">
                  <c:v>1.2</c:v>
                </c:pt>
                <c:pt idx="427">
                  <c:v>1.3</c:v>
                </c:pt>
                <c:pt idx="428">
                  <c:v>1.3</c:v>
                </c:pt>
                <c:pt idx="429">
                  <c:v>2.1</c:v>
                </c:pt>
                <c:pt idx="430">
                  <c:v>1.3</c:v>
                </c:pt>
                <c:pt idx="431">
                  <c:v>1.3</c:v>
                </c:pt>
                <c:pt idx="432">
                  <c:v>1.3</c:v>
                </c:pt>
                <c:pt idx="433">
                  <c:v>1.3</c:v>
                </c:pt>
                <c:pt idx="434">
                  <c:v>1.4</c:v>
                </c:pt>
                <c:pt idx="435">
                  <c:v>2.2</c:v>
                </c:pt>
                <c:pt idx="436">
                  <c:v>3.7</c:v>
                </c:pt>
                <c:pt idx="437">
                  <c:v>2</c:v>
                </c:pt>
                <c:pt idx="438">
                  <c:v>3.9</c:v>
                </c:pt>
                <c:pt idx="439">
                  <c:v>3.7</c:v>
                </c:pt>
                <c:pt idx="440">
                  <c:v>2.5</c:v>
                </c:pt>
                <c:pt idx="441">
                  <c:v>2.3</c:v>
                </c:pt>
                <c:pt idx="442">
                  <c:v>3.9</c:v>
                </c:pt>
                <c:pt idx="443">
                  <c:v>2.3</c:v>
                </c:pt>
                <c:pt idx="444">
                  <c:v>7.7</c:v>
                </c:pt>
                <c:pt idx="445">
                  <c:v>7.7</c:v>
                </c:pt>
                <c:pt idx="446">
                  <c:v>8.3</c:v>
                </c:pt>
                <c:pt idx="447">
                  <c:v>7.5</c:v>
                </c:pt>
                <c:pt idx="448">
                  <c:v>7.9</c:v>
                </c:pt>
                <c:pt idx="449">
                  <c:v>7.9</c:v>
                </c:pt>
                <c:pt idx="450">
                  <c:v>7.6</c:v>
                </c:pt>
                <c:pt idx="451">
                  <c:v>8.2</c:v>
                </c:pt>
                <c:pt idx="452">
                  <c:v>8.2</c:v>
                </c:pt>
                <c:pt idx="453">
                  <c:v>7.9</c:v>
                </c:pt>
                <c:pt idx="454">
                  <c:v>8</c:v>
                </c:pt>
                <c:pt idx="455">
                  <c:v>7.7</c:v>
                </c:pt>
                <c:pt idx="456">
                  <c:v>8.6</c:v>
                </c:pt>
                <c:pt idx="457">
                  <c:v>7.6</c:v>
                </c:pt>
                <c:pt idx="458">
                  <c:v>8</c:v>
                </c:pt>
                <c:pt idx="459">
                  <c:v>8.6</c:v>
                </c:pt>
                <c:pt idx="460">
                  <c:v>8.8</c:v>
                </c:pt>
                <c:pt idx="461">
                  <c:v>9.6</c:v>
                </c:pt>
                <c:pt idx="462">
                  <c:v>14.4</c:v>
                </c:pt>
                <c:pt idx="463">
                  <c:v>16.2</c:v>
                </c:pt>
                <c:pt idx="464">
                  <c:v>10.4</c:v>
                </c:pt>
                <c:pt idx="465">
                  <c:v>9.3</c:v>
                </c:pt>
                <c:pt idx="466">
                  <c:v>10.3</c:v>
                </c:pt>
                <c:pt idx="467">
                  <c:v>10</c:v>
                </c:pt>
                <c:pt idx="468">
                  <c:v>14.1</c:v>
                </c:pt>
                <c:pt idx="469">
                  <c:v>22.5</c:v>
                </c:pt>
                <c:pt idx="470">
                  <c:v>25.3</c:v>
                </c:pt>
                <c:pt idx="471">
                  <c:v>24.8</c:v>
                </c:pt>
                <c:pt idx="472">
                  <c:v>31.1</c:v>
                </c:pt>
                <c:pt idx="473">
                  <c:v>23.3</c:v>
                </c:pt>
                <c:pt idx="474">
                  <c:v>20.1</c:v>
                </c:pt>
                <c:pt idx="475">
                  <c:v>17.1</c:v>
                </c:pt>
                <c:pt idx="476">
                  <c:v>21</c:v>
                </c:pt>
                <c:pt idx="477">
                  <c:v>21.3</c:v>
                </c:pt>
                <c:pt idx="478">
                  <c:v>20</c:v>
                </c:pt>
                <c:pt idx="479">
                  <c:v>23.7</c:v>
                </c:pt>
                <c:pt idx="480">
                  <c:v>25.9</c:v>
                </c:pt>
                <c:pt idx="481">
                  <c:v>25.5</c:v>
                </c:pt>
                <c:pt idx="482">
                  <c:v>29.2</c:v>
                </c:pt>
                <c:pt idx="483">
                  <c:v>34.8</c:v>
                </c:pt>
                <c:pt idx="484">
                  <c:v>31.4</c:v>
                </c:pt>
                <c:pt idx="485">
                  <c:v>29.7</c:v>
                </c:pt>
                <c:pt idx="486">
                  <c:v>37.5</c:v>
                </c:pt>
                <c:pt idx="487">
                  <c:v>29.9</c:v>
                </c:pt>
                <c:pt idx="488">
                  <c:v>34</c:v>
                </c:pt>
                <c:pt idx="489">
                  <c:v>18.8</c:v>
                </c:pt>
                <c:pt idx="490">
                  <c:v>24.5</c:v>
                </c:pt>
                <c:pt idx="491">
                  <c:v>24.4</c:v>
                </c:pt>
                <c:pt idx="492">
                  <c:v>32.9</c:v>
                </c:pt>
                <c:pt idx="493">
                  <c:v>36.1</c:v>
                </c:pt>
                <c:pt idx="494">
                  <c:v>33.6</c:v>
                </c:pt>
                <c:pt idx="495">
                  <c:v>36.2</c:v>
                </c:pt>
                <c:pt idx="496">
                  <c:v>29.1</c:v>
                </c:pt>
                <c:pt idx="497">
                  <c:v>30.6</c:v>
                </c:pt>
                <c:pt idx="498">
                  <c:v>45.6</c:v>
                </c:pt>
                <c:pt idx="499">
                  <c:v>44.1</c:v>
                </c:pt>
                <c:pt idx="500">
                  <c:v>44.3</c:v>
                </c:pt>
                <c:pt idx="501">
                  <c:v>52.3</c:v>
                </c:pt>
                <c:pt idx="502">
                  <c:v>41.6</c:v>
                </c:pt>
                <c:pt idx="503">
                  <c:v>42.1</c:v>
                </c:pt>
                <c:pt idx="504">
                  <c:v>47.8</c:v>
                </c:pt>
                <c:pt idx="505">
                  <c:v>45.3</c:v>
                </c:pt>
                <c:pt idx="506">
                  <c:v>49.1</c:v>
                </c:pt>
                <c:pt idx="507">
                  <c:v>52.8</c:v>
                </c:pt>
                <c:pt idx="508">
                  <c:v>60.9</c:v>
                </c:pt>
                <c:pt idx="509">
                  <c:v>60.4</c:v>
                </c:pt>
                <c:pt idx="510">
                  <c:v>48.2</c:v>
                </c:pt>
                <c:pt idx="511">
                  <c:v>61.3</c:v>
                </c:pt>
                <c:pt idx="512">
                  <c:v>63</c:v>
                </c:pt>
                <c:pt idx="513">
                  <c:v>51.5</c:v>
                </c:pt>
                <c:pt idx="514">
                  <c:v>36.8</c:v>
                </c:pt>
                <c:pt idx="515">
                  <c:v>54.8</c:v>
                </c:pt>
                <c:pt idx="516">
                  <c:v>63.2</c:v>
                </c:pt>
                <c:pt idx="517">
                  <c:v>53.6</c:v>
                </c:pt>
                <c:pt idx="518">
                  <c:v>67.4</c:v>
                </c:pt>
                <c:pt idx="519">
                  <c:v>61.6</c:v>
                </c:pt>
                <c:pt idx="520">
                  <c:v>55.5</c:v>
                </c:pt>
                <c:pt idx="521">
                  <c:v>52.4</c:v>
                </c:pt>
                <c:pt idx="522">
                  <c:v>62.7</c:v>
                </c:pt>
                <c:pt idx="523">
                  <c:v>47.7</c:v>
                </c:pt>
                <c:pt idx="524">
                  <c:v>50.8</c:v>
                </c:pt>
                <c:pt idx="525">
                  <c:v>46.2</c:v>
                </c:pt>
                <c:pt idx="526">
                  <c:v>50.4</c:v>
                </c:pt>
                <c:pt idx="527">
                  <c:v>50.8</c:v>
                </c:pt>
                <c:pt idx="528">
                  <c:v>34.6</c:v>
                </c:pt>
                <c:pt idx="529">
                  <c:v>42.9</c:v>
                </c:pt>
                <c:pt idx="530">
                  <c:v>50.4</c:v>
                </c:pt>
                <c:pt idx="531">
                  <c:v>53.8</c:v>
                </c:pt>
                <c:pt idx="532">
                  <c:v>57.4</c:v>
                </c:pt>
                <c:pt idx="533">
                  <c:v>51.2</c:v>
                </c:pt>
                <c:pt idx="534">
                  <c:v>42.6</c:v>
                </c:pt>
                <c:pt idx="535">
                  <c:v>53.8</c:v>
                </c:pt>
                <c:pt idx="536">
                  <c:v>57.2</c:v>
                </c:pt>
                <c:pt idx="537">
                  <c:v>53.7</c:v>
                </c:pt>
                <c:pt idx="538">
                  <c:v>35.2</c:v>
                </c:pt>
                <c:pt idx="539">
                  <c:v>43.7</c:v>
                </c:pt>
                <c:pt idx="540">
                  <c:v>28.3</c:v>
                </c:pt>
                <c:pt idx="541">
                  <c:v>18.2</c:v>
                </c:pt>
                <c:pt idx="542">
                  <c:v>27.1</c:v>
                </c:pt>
                <c:pt idx="543">
                  <c:v>29.6</c:v>
                </c:pt>
                <c:pt idx="544">
                  <c:v>43</c:v>
                </c:pt>
                <c:pt idx="545">
                  <c:v>40.5</c:v>
                </c:pt>
                <c:pt idx="546">
                  <c:v>36.4</c:v>
                </c:pt>
                <c:pt idx="547">
                  <c:v>35.2</c:v>
                </c:pt>
                <c:pt idx="548">
                  <c:v>27.7</c:v>
                </c:pt>
                <c:pt idx="549">
                  <c:v>47.6</c:v>
                </c:pt>
                <c:pt idx="550">
                  <c:v>44.6</c:v>
                </c:pt>
                <c:pt idx="551">
                  <c:v>39.3</c:v>
                </c:pt>
                <c:pt idx="552">
                  <c:v>37.5</c:v>
                </c:pt>
                <c:pt idx="553">
                  <c:v>27.2</c:v>
                </c:pt>
                <c:pt idx="554">
                  <c:v>18.7</c:v>
                </c:pt>
                <c:pt idx="555">
                  <c:v>25.1</c:v>
                </c:pt>
                <c:pt idx="556">
                  <c:v>13.6</c:v>
                </c:pt>
                <c:pt idx="557">
                  <c:v>13.1</c:v>
                </c:pt>
                <c:pt idx="558">
                  <c:v>10.4</c:v>
                </c:pt>
                <c:pt idx="559">
                  <c:v>11.3</c:v>
                </c:pt>
                <c:pt idx="560">
                  <c:v>10.3</c:v>
                </c:pt>
                <c:pt idx="561">
                  <c:v>7.5</c:v>
                </c:pt>
                <c:pt idx="562">
                  <c:v>14.3</c:v>
                </c:pt>
                <c:pt idx="563">
                  <c:v>30</c:v>
                </c:pt>
                <c:pt idx="564">
                  <c:v>15.3</c:v>
                </c:pt>
                <c:pt idx="565">
                  <c:v>17.3</c:v>
                </c:pt>
                <c:pt idx="566">
                  <c:v>12.3</c:v>
                </c:pt>
                <c:pt idx="567">
                  <c:v>14.4</c:v>
                </c:pt>
                <c:pt idx="568">
                  <c:v>14.2</c:v>
                </c:pt>
                <c:pt idx="569">
                  <c:v>8.4</c:v>
                </c:pt>
                <c:pt idx="570">
                  <c:v>7.2</c:v>
                </c:pt>
                <c:pt idx="571">
                  <c:v>14</c:v>
                </c:pt>
                <c:pt idx="572">
                  <c:v>9.4</c:v>
                </c:pt>
                <c:pt idx="573">
                  <c:v>7.6</c:v>
                </c:pt>
                <c:pt idx="574">
                  <c:v>21</c:v>
                </c:pt>
                <c:pt idx="575">
                  <c:v>33.4</c:v>
                </c:pt>
                <c:pt idx="576">
                  <c:v>44.3</c:v>
                </c:pt>
                <c:pt idx="577">
                  <c:v>44.1</c:v>
                </c:pt>
                <c:pt idx="578">
                  <c:v>44.5</c:v>
                </c:pt>
                <c:pt idx="579">
                  <c:v>24.6</c:v>
                </c:pt>
                <c:pt idx="580">
                  <c:v>11.1</c:v>
                </c:pt>
                <c:pt idx="581">
                  <c:v>8</c:v>
                </c:pt>
                <c:pt idx="582">
                  <c:v>11.2</c:v>
                </c:pt>
                <c:pt idx="583">
                  <c:v>5.6</c:v>
                </c:pt>
                <c:pt idx="584">
                  <c:v>10.5</c:v>
                </c:pt>
                <c:pt idx="585">
                  <c:v>10.6</c:v>
                </c:pt>
                <c:pt idx="586">
                  <c:v>27.2</c:v>
                </c:pt>
                <c:pt idx="587">
                  <c:v>52.5</c:v>
                </c:pt>
                <c:pt idx="588">
                  <c:v>46.5</c:v>
                </c:pt>
                <c:pt idx="589">
                  <c:v>45.1</c:v>
                </c:pt>
                <c:pt idx="590">
                  <c:v>41.1</c:v>
                </c:pt>
                <c:pt idx="591">
                  <c:v>41.8</c:v>
                </c:pt>
                <c:pt idx="592">
                  <c:v>34.7</c:v>
                </c:pt>
                <c:pt idx="593">
                  <c:v>40.5</c:v>
                </c:pt>
                <c:pt idx="594">
                  <c:v>43.3</c:v>
                </c:pt>
                <c:pt idx="595">
                  <c:v>44.4</c:v>
                </c:pt>
                <c:pt idx="596">
                  <c:v>41.4</c:v>
                </c:pt>
                <c:pt idx="597">
                  <c:v>46</c:v>
                </c:pt>
                <c:pt idx="598">
                  <c:v>43.2</c:v>
                </c:pt>
                <c:pt idx="599">
                  <c:v>46.3</c:v>
                </c:pt>
                <c:pt idx="600">
                  <c:v>46.9</c:v>
                </c:pt>
                <c:pt idx="601">
                  <c:v>50.6</c:v>
                </c:pt>
                <c:pt idx="602">
                  <c:v>47.3</c:v>
                </c:pt>
                <c:pt idx="603">
                  <c:v>49.4</c:v>
                </c:pt>
                <c:pt idx="604">
                  <c:v>51.6</c:v>
                </c:pt>
                <c:pt idx="605">
                  <c:v>42.7</c:v>
                </c:pt>
                <c:pt idx="606">
                  <c:v>46.1</c:v>
                </c:pt>
                <c:pt idx="607">
                  <c:v>46.8</c:v>
                </c:pt>
                <c:pt idx="608">
                  <c:v>45.6</c:v>
                </c:pt>
                <c:pt idx="609">
                  <c:v>45.2</c:v>
                </c:pt>
                <c:pt idx="610">
                  <c:v>42.4</c:v>
                </c:pt>
                <c:pt idx="611">
                  <c:v>42.2</c:v>
                </c:pt>
                <c:pt idx="612">
                  <c:v>41.2</c:v>
                </c:pt>
                <c:pt idx="613">
                  <c:v>40.8</c:v>
                </c:pt>
                <c:pt idx="614">
                  <c:v>37.9</c:v>
                </c:pt>
                <c:pt idx="615">
                  <c:v>37.2</c:v>
                </c:pt>
                <c:pt idx="616">
                  <c:v>40</c:v>
                </c:pt>
                <c:pt idx="617">
                  <c:v>47.4</c:v>
                </c:pt>
                <c:pt idx="618">
                  <c:v>45.7</c:v>
                </c:pt>
                <c:pt idx="619">
                  <c:v>38.3</c:v>
                </c:pt>
                <c:pt idx="620">
                  <c:v>48.1</c:v>
                </c:pt>
                <c:pt idx="621">
                  <c:v>38.7</c:v>
                </c:pt>
                <c:pt idx="622">
                  <c:v>26.7</c:v>
                </c:pt>
                <c:pt idx="623">
                  <c:v>26</c:v>
                </c:pt>
                <c:pt idx="624">
                  <c:v>30.8</c:v>
                </c:pt>
                <c:pt idx="625">
                  <c:v>42.6</c:v>
                </c:pt>
                <c:pt idx="626">
                  <c:v>45.8</c:v>
                </c:pt>
                <c:pt idx="627">
                  <c:v>42.6</c:v>
                </c:pt>
                <c:pt idx="628">
                  <c:v>44.9</c:v>
                </c:pt>
                <c:pt idx="629">
                  <c:v>41.3</c:v>
                </c:pt>
                <c:pt idx="630">
                  <c:v>38.4</c:v>
                </c:pt>
                <c:pt idx="631">
                  <c:v>44.1</c:v>
                </c:pt>
                <c:pt idx="632">
                  <c:v>49.8</c:v>
                </c:pt>
                <c:pt idx="633">
                  <c:v>54</c:v>
                </c:pt>
                <c:pt idx="634">
                  <c:v>49.2</c:v>
                </c:pt>
                <c:pt idx="635">
                  <c:v>55.4</c:v>
                </c:pt>
                <c:pt idx="636">
                  <c:v>47.4</c:v>
                </c:pt>
                <c:pt idx="637">
                  <c:v>40.8</c:v>
                </c:pt>
                <c:pt idx="638">
                  <c:v>39.9</c:v>
                </c:pt>
                <c:pt idx="639">
                  <c:v>34.8</c:v>
                </c:pt>
                <c:pt idx="640">
                  <c:v>39.6</c:v>
                </c:pt>
                <c:pt idx="641">
                  <c:v>49.8</c:v>
                </c:pt>
                <c:pt idx="642">
                  <c:v>49.9</c:v>
                </c:pt>
                <c:pt idx="643">
                  <c:v>53.8</c:v>
                </c:pt>
                <c:pt idx="644">
                  <c:v>44.6</c:v>
                </c:pt>
                <c:pt idx="645">
                  <c:v>41.5</c:v>
                </c:pt>
                <c:pt idx="646">
                  <c:v>40</c:v>
                </c:pt>
                <c:pt idx="647">
                  <c:v>44.4</c:v>
                </c:pt>
                <c:pt idx="648">
                  <c:v>37</c:v>
                </c:pt>
                <c:pt idx="649">
                  <c:v>34.2</c:v>
                </c:pt>
                <c:pt idx="650">
                  <c:v>37.1</c:v>
                </c:pt>
                <c:pt idx="651">
                  <c:v>37.9</c:v>
                </c:pt>
                <c:pt idx="652">
                  <c:v>42.2</c:v>
                </c:pt>
                <c:pt idx="653">
                  <c:v>37.9</c:v>
                </c:pt>
                <c:pt idx="654">
                  <c:v>40.1</c:v>
                </c:pt>
                <c:pt idx="655">
                  <c:v>39.8</c:v>
                </c:pt>
                <c:pt idx="656">
                  <c:v>41.1</c:v>
                </c:pt>
                <c:pt idx="657">
                  <c:v>35.6</c:v>
                </c:pt>
                <c:pt idx="658">
                  <c:v>34.9</c:v>
                </c:pt>
                <c:pt idx="659">
                  <c:v>26.8</c:v>
                </c:pt>
                <c:pt idx="660">
                  <c:v>29.9</c:v>
                </c:pt>
                <c:pt idx="661">
                  <c:v>27.9</c:v>
                </c:pt>
                <c:pt idx="662">
                  <c:v>29.3</c:v>
                </c:pt>
                <c:pt idx="663">
                  <c:v>31.2</c:v>
                </c:pt>
                <c:pt idx="664">
                  <c:v>28.1</c:v>
                </c:pt>
                <c:pt idx="665">
                  <c:v>29.5</c:v>
                </c:pt>
                <c:pt idx="666">
                  <c:v>19.2</c:v>
                </c:pt>
                <c:pt idx="667">
                  <c:v>20</c:v>
                </c:pt>
                <c:pt idx="668">
                  <c:v>22.1</c:v>
                </c:pt>
                <c:pt idx="669">
                  <c:v>29.2</c:v>
                </c:pt>
                <c:pt idx="670">
                  <c:v>29.2</c:v>
                </c:pt>
                <c:pt idx="671">
                  <c:v>34</c:v>
                </c:pt>
                <c:pt idx="672">
                  <c:v>31.1</c:v>
                </c:pt>
                <c:pt idx="673">
                  <c:v>25.3</c:v>
                </c:pt>
                <c:pt idx="674">
                  <c:v>25</c:v>
                </c:pt>
                <c:pt idx="675">
                  <c:v>21.8</c:v>
                </c:pt>
                <c:pt idx="676">
                  <c:v>19.7</c:v>
                </c:pt>
                <c:pt idx="677">
                  <c:v>24.6</c:v>
                </c:pt>
                <c:pt idx="678">
                  <c:v>25.3</c:v>
                </c:pt>
                <c:pt idx="679">
                  <c:v>25.5</c:v>
                </c:pt>
                <c:pt idx="680">
                  <c:v>25.1</c:v>
                </c:pt>
                <c:pt idx="681">
                  <c:v>22.2</c:v>
                </c:pt>
                <c:pt idx="682">
                  <c:v>22</c:v>
                </c:pt>
                <c:pt idx="683">
                  <c:v>20.2</c:v>
                </c:pt>
                <c:pt idx="684">
                  <c:v>21.1</c:v>
                </c:pt>
                <c:pt idx="685">
                  <c:v>16</c:v>
                </c:pt>
                <c:pt idx="686">
                  <c:v>16.8</c:v>
                </c:pt>
                <c:pt idx="687">
                  <c:v>17.8</c:v>
                </c:pt>
                <c:pt idx="688">
                  <c:v>18.5</c:v>
                </c:pt>
                <c:pt idx="689">
                  <c:v>20.5</c:v>
                </c:pt>
                <c:pt idx="690">
                  <c:v>18.7</c:v>
                </c:pt>
                <c:pt idx="691">
                  <c:v>18.6</c:v>
                </c:pt>
                <c:pt idx="692">
                  <c:v>18.6</c:v>
                </c:pt>
                <c:pt idx="693">
                  <c:v>15.8</c:v>
                </c:pt>
                <c:pt idx="694">
                  <c:v>17</c:v>
                </c:pt>
                <c:pt idx="695">
                  <c:v>18.2</c:v>
                </c:pt>
                <c:pt idx="696">
                  <c:v>18.3</c:v>
                </c:pt>
                <c:pt idx="697">
                  <c:v>16.9</c:v>
                </c:pt>
                <c:pt idx="698">
                  <c:v>16.4</c:v>
                </c:pt>
                <c:pt idx="699">
                  <c:v>14.3</c:v>
                </c:pt>
                <c:pt idx="700">
                  <c:v>15.9</c:v>
                </c:pt>
                <c:pt idx="701">
                  <c:v>15.5</c:v>
                </c:pt>
                <c:pt idx="702">
                  <c:v>14.4</c:v>
                </c:pt>
                <c:pt idx="703">
                  <c:v>17.5</c:v>
                </c:pt>
                <c:pt idx="704">
                  <c:v>18.1</c:v>
                </c:pt>
                <c:pt idx="705">
                  <c:v>14.9</c:v>
                </c:pt>
                <c:pt idx="706">
                  <c:v>11.2</c:v>
                </c:pt>
                <c:pt idx="707">
                  <c:v>11.5</c:v>
                </c:pt>
                <c:pt idx="708">
                  <c:v>12.1</c:v>
                </c:pt>
                <c:pt idx="709">
                  <c:v>14</c:v>
                </c:pt>
                <c:pt idx="710">
                  <c:v>14.5</c:v>
                </c:pt>
                <c:pt idx="711">
                  <c:v>8.4</c:v>
                </c:pt>
                <c:pt idx="712">
                  <c:v>13.8</c:v>
                </c:pt>
                <c:pt idx="713">
                  <c:v>13.9</c:v>
                </c:pt>
                <c:pt idx="714">
                  <c:v>12.8</c:v>
                </c:pt>
                <c:pt idx="715">
                  <c:v>14.6</c:v>
                </c:pt>
                <c:pt idx="716">
                  <c:v>13</c:v>
                </c:pt>
                <c:pt idx="717">
                  <c:v>14.2</c:v>
                </c:pt>
                <c:pt idx="718">
                  <c:v>14.2</c:v>
                </c:pt>
                <c:pt idx="719">
                  <c:v>11.3</c:v>
                </c:pt>
                <c:pt idx="720">
                  <c:v>10</c:v>
                </c:pt>
                <c:pt idx="721">
                  <c:v>9.8</c:v>
                </c:pt>
                <c:pt idx="722">
                  <c:v>7.2</c:v>
                </c:pt>
                <c:pt idx="723">
                  <c:v>10</c:v>
                </c:pt>
                <c:pt idx="724">
                  <c:v>22.7</c:v>
                </c:pt>
                <c:pt idx="725">
                  <c:v>21.1</c:v>
                </c:pt>
                <c:pt idx="726">
                  <c:v>12.4</c:v>
                </c:pt>
                <c:pt idx="727">
                  <c:v>13.9</c:v>
                </c:pt>
                <c:pt idx="728">
                  <c:v>19.3</c:v>
                </c:pt>
                <c:pt idx="729">
                  <c:v>18.3</c:v>
                </c:pt>
                <c:pt idx="730">
                  <c:v>18.4</c:v>
                </c:pt>
                <c:pt idx="731">
                  <c:v>19.9</c:v>
                </c:pt>
                <c:pt idx="732">
                  <c:v>16.8</c:v>
                </c:pt>
                <c:pt idx="733">
                  <c:v>18.5</c:v>
                </c:pt>
                <c:pt idx="734">
                  <c:v>24.2</c:v>
                </c:pt>
                <c:pt idx="735">
                  <c:v>19.9</c:v>
                </c:pt>
                <c:pt idx="736">
                  <c:v>18.3</c:v>
                </c:pt>
                <c:pt idx="737">
                  <c:v>17.8</c:v>
                </c:pt>
                <c:pt idx="738">
                  <c:v>11.7</c:v>
                </c:pt>
                <c:pt idx="739">
                  <c:v>17.4</c:v>
                </c:pt>
                <c:pt idx="740">
                  <c:v>16</c:v>
                </c:pt>
                <c:pt idx="741">
                  <c:v>17.7</c:v>
                </c:pt>
                <c:pt idx="742">
                  <c:v>16.7</c:v>
                </c:pt>
                <c:pt idx="743">
                  <c:v>18.7</c:v>
                </c:pt>
                <c:pt idx="744">
                  <c:v>21.6</c:v>
                </c:pt>
                <c:pt idx="745">
                  <c:v>22.5</c:v>
                </c:pt>
                <c:pt idx="746">
                  <c:v>13.5</c:v>
                </c:pt>
                <c:pt idx="747">
                  <c:v>20.1</c:v>
                </c:pt>
                <c:pt idx="748">
                  <c:v>21.1</c:v>
                </c:pt>
                <c:pt idx="749">
                  <c:v>25.6</c:v>
                </c:pt>
                <c:pt idx="750">
                  <c:v>21.3</c:v>
                </c:pt>
                <c:pt idx="751">
                  <c:v>21.6</c:v>
                </c:pt>
                <c:pt idx="752">
                  <c:v>28.4</c:v>
                </c:pt>
                <c:pt idx="753">
                  <c:v>25.9</c:v>
                </c:pt>
                <c:pt idx="754">
                  <c:v>31.6</c:v>
                </c:pt>
                <c:pt idx="755">
                  <c:v>27.1</c:v>
                </c:pt>
                <c:pt idx="756">
                  <c:v>25.4</c:v>
                </c:pt>
                <c:pt idx="757">
                  <c:v>26.4</c:v>
                </c:pt>
                <c:pt idx="758">
                  <c:v>22.7</c:v>
                </c:pt>
                <c:pt idx="759">
                  <c:v>27.3</c:v>
                </c:pt>
                <c:pt idx="760">
                  <c:v>26.6</c:v>
                </c:pt>
                <c:pt idx="761">
                  <c:v>29.7</c:v>
                </c:pt>
                <c:pt idx="762">
                  <c:v>32.4</c:v>
                </c:pt>
                <c:pt idx="763">
                  <c:v>40.6</c:v>
                </c:pt>
                <c:pt idx="764">
                  <c:v>36.1</c:v>
                </c:pt>
                <c:pt idx="765">
                  <c:v>24.4</c:v>
                </c:pt>
                <c:pt idx="766">
                  <c:v>32</c:v>
                </c:pt>
                <c:pt idx="767">
                  <c:v>29.5</c:v>
                </c:pt>
                <c:pt idx="768">
                  <c:v>27.6</c:v>
                </c:pt>
                <c:pt idx="769">
                  <c:v>28.3</c:v>
                </c:pt>
                <c:pt idx="770">
                  <c:v>33.6</c:v>
                </c:pt>
                <c:pt idx="771">
                  <c:v>32.3</c:v>
                </c:pt>
                <c:pt idx="772">
                  <c:v>32.6</c:v>
                </c:pt>
                <c:pt idx="773">
                  <c:v>32.2</c:v>
                </c:pt>
                <c:pt idx="774">
                  <c:v>29.4</c:v>
                </c:pt>
                <c:pt idx="775">
                  <c:v>35.6</c:v>
                </c:pt>
                <c:pt idx="776">
                  <c:v>34.8</c:v>
                </c:pt>
                <c:pt idx="777">
                  <c:v>33.5</c:v>
                </c:pt>
                <c:pt idx="778">
                  <c:v>30.2</c:v>
                </c:pt>
                <c:pt idx="779">
                  <c:v>35.9</c:v>
                </c:pt>
                <c:pt idx="780">
                  <c:v>31.5</c:v>
                </c:pt>
                <c:pt idx="781">
                  <c:v>33.7</c:v>
                </c:pt>
                <c:pt idx="782">
                  <c:v>34</c:v>
                </c:pt>
                <c:pt idx="783">
                  <c:v>34.7</c:v>
                </c:pt>
                <c:pt idx="784">
                  <c:v>33.7</c:v>
                </c:pt>
                <c:pt idx="785">
                  <c:v>32.6</c:v>
                </c:pt>
                <c:pt idx="786">
                  <c:v>37</c:v>
                </c:pt>
                <c:pt idx="787">
                  <c:v>33.2</c:v>
                </c:pt>
                <c:pt idx="788">
                  <c:v>34.5</c:v>
                </c:pt>
                <c:pt idx="789">
                  <c:v>34.3</c:v>
                </c:pt>
                <c:pt idx="790">
                  <c:v>45.1</c:v>
                </c:pt>
                <c:pt idx="791">
                  <c:v>42.2</c:v>
                </c:pt>
                <c:pt idx="792">
                  <c:v>38.5</c:v>
                </c:pt>
                <c:pt idx="793">
                  <c:v>40.3</c:v>
                </c:pt>
                <c:pt idx="794">
                  <c:v>39.7</c:v>
                </c:pt>
                <c:pt idx="795">
                  <c:v>46.8</c:v>
                </c:pt>
                <c:pt idx="796">
                  <c:v>41.6</c:v>
                </c:pt>
                <c:pt idx="797">
                  <c:v>44.8</c:v>
                </c:pt>
                <c:pt idx="798">
                  <c:v>44.8</c:v>
                </c:pt>
                <c:pt idx="799">
                  <c:v>44.6</c:v>
                </c:pt>
                <c:pt idx="800">
                  <c:v>48.9</c:v>
                </c:pt>
                <c:pt idx="801">
                  <c:v>45.7</c:v>
                </c:pt>
                <c:pt idx="802">
                  <c:v>49.2</c:v>
                </c:pt>
                <c:pt idx="803">
                  <c:v>48.9</c:v>
                </c:pt>
                <c:pt idx="804">
                  <c:v>34.4</c:v>
                </c:pt>
                <c:pt idx="805">
                  <c:v>43.4</c:v>
                </c:pt>
                <c:pt idx="806">
                  <c:v>39.8</c:v>
                </c:pt>
                <c:pt idx="807">
                  <c:v>33.3</c:v>
                </c:pt>
                <c:pt idx="808">
                  <c:v>37.7</c:v>
                </c:pt>
                <c:pt idx="809">
                  <c:v>38.3</c:v>
                </c:pt>
                <c:pt idx="810">
                  <c:v>39.3</c:v>
                </c:pt>
                <c:pt idx="811">
                  <c:v>45.5</c:v>
                </c:pt>
                <c:pt idx="812">
                  <c:v>49.7</c:v>
                </c:pt>
                <c:pt idx="813">
                  <c:v>57.8</c:v>
                </c:pt>
                <c:pt idx="814">
                  <c:v>46.9</c:v>
                </c:pt>
                <c:pt idx="815">
                  <c:v>49.4</c:v>
                </c:pt>
                <c:pt idx="816">
                  <c:v>46.7</c:v>
                </c:pt>
                <c:pt idx="817">
                  <c:v>48.4</c:v>
                </c:pt>
                <c:pt idx="818">
                  <c:v>46.9</c:v>
                </c:pt>
                <c:pt idx="819">
                  <c:v>46.7</c:v>
                </c:pt>
                <c:pt idx="820">
                  <c:v>45.7</c:v>
                </c:pt>
                <c:pt idx="821">
                  <c:v>46</c:v>
                </c:pt>
                <c:pt idx="822">
                  <c:v>47.9</c:v>
                </c:pt>
                <c:pt idx="823">
                  <c:v>50.8</c:v>
                </c:pt>
                <c:pt idx="824">
                  <c:v>57</c:v>
                </c:pt>
                <c:pt idx="825">
                  <c:v>41.4</c:v>
                </c:pt>
                <c:pt idx="826">
                  <c:v>42.2</c:v>
                </c:pt>
                <c:pt idx="827">
                  <c:v>48.7</c:v>
                </c:pt>
                <c:pt idx="828">
                  <c:v>47.7</c:v>
                </c:pt>
                <c:pt idx="829">
                  <c:v>39.3</c:v>
                </c:pt>
                <c:pt idx="830">
                  <c:v>38.2</c:v>
                </c:pt>
                <c:pt idx="831">
                  <c:v>36.5</c:v>
                </c:pt>
                <c:pt idx="832">
                  <c:v>44.5</c:v>
                </c:pt>
                <c:pt idx="833">
                  <c:v>44.2</c:v>
                </c:pt>
                <c:pt idx="834">
                  <c:v>35.5</c:v>
                </c:pt>
                <c:pt idx="835">
                  <c:v>35.4</c:v>
                </c:pt>
                <c:pt idx="836">
                  <c:v>42.9</c:v>
                </c:pt>
                <c:pt idx="837">
                  <c:v>33.2</c:v>
                </c:pt>
                <c:pt idx="838">
                  <c:v>50.4</c:v>
                </c:pt>
                <c:pt idx="839">
                  <c:v>50.3</c:v>
                </c:pt>
                <c:pt idx="840">
                  <c:v>50.2</c:v>
                </c:pt>
                <c:pt idx="841">
                  <c:v>47.6</c:v>
                </c:pt>
                <c:pt idx="842">
                  <c:v>49.3</c:v>
                </c:pt>
                <c:pt idx="843">
                  <c:v>54.9</c:v>
                </c:pt>
                <c:pt idx="844">
                  <c:v>54.2</c:v>
                </c:pt>
                <c:pt idx="845">
                  <c:v>59.7</c:v>
                </c:pt>
                <c:pt idx="846">
                  <c:v>46.5</c:v>
                </c:pt>
                <c:pt idx="847">
                  <c:v>52.8</c:v>
                </c:pt>
                <c:pt idx="848">
                  <c:v>46.9</c:v>
                </c:pt>
                <c:pt idx="849">
                  <c:v>48.1</c:v>
                </c:pt>
                <c:pt idx="850">
                  <c:v>46.6</c:v>
                </c:pt>
                <c:pt idx="851">
                  <c:v>47.8</c:v>
                </c:pt>
                <c:pt idx="852">
                  <c:v>48.7</c:v>
                </c:pt>
                <c:pt idx="853">
                  <c:v>42.3</c:v>
                </c:pt>
                <c:pt idx="854">
                  <c:v>42.6</c:v>
                </c:pt>
                <c:pt idx="855">
                  <c:v>49.7</c:v>
                </c:pt>
                <c:pt idx="856">
                  <c:v>50.4</c:v>
                </c:pt>
                <c:pt idx="857">
                  <c:v>52.7</c:v>
                </c:pt>
                <c:pt idx="858">
                  <c:v>49.5</c:v>
                </c:pt>
                <c:pt idx="859">
                  <c:v>57.6</c:v>
                </c:pt>
                <c:pt idx="860">
                  <c:v>47.5</c:v>
                </c:pt>
                <c:pt idx="861">
                  <c:v>41.7</c:v>
                </c:pt>
                <c:pt idx="862">
                  <c:v>37</c:v>
                </c:pt>
                <c:pt idx="863">
                  <c:v>38.9</c:v>
                </c:pt>
                <c:pt idx="864">
                  <c:v>30.3</c:v>
                </c:pt>
                <c:pt idx="865">
                  <c:v>34.4</c:v>
                </c:pt>
                <c:pt idx="866">
                  <c:v>23</c:v>
                </c:pt>
                <c:pt idx="867">
                  <c:v>30.9</c:v>
                </c:pt>
                <c:pt idx="868">
                  <c:v>34.4</c:v>
                </c:pt>
                <c:pt idx="869">
                  <c:v>42.9</c:v>
                </c:pt>
                <c:pt idx="870">
                  <c:v>46.6</c:v>
                </c:pt>
                <c:pt idx="871">
                  <c:v>40.6</c:v>
                </c:pt>
                <c:pt idx="872">
                  <c:v>46.5</c:v>
                </c:pt>
                <c:pt idx="873">
                  <c:v>46.5</c:v>
                </c:pt>
                <c:pt idx="874">
                  <c:v>41.6</c:v>
                </c:pt>
                <c:pt idx="875">
                  <c:v>55.4</c:v>
                </c:pt>
                <c:pt idx="876">
                  <c:v>61.3</c:v>
                </c:pt>
                <c:pt idx="877">
                  <c:v>53.3</c:v>
                </c:pt>
                <c:pt idx="878">
                  <c:v>48.3</c:v>
                </c:pt>
                <c:pt idx="879">
                  <c:v>50.2</c:v>
                </c:pt>
                <c:pt idx="880">
                  <c:v>47.3</c:v>
                </c:pt>
                <c:pt idx="881">
                  <c:v>48.6</c:v>
                </c:pt>
                <c:pt idx="882">
                  <c:v>49.9</c:v>
                </c:pt>
                <c:pt idx="883">
                  <c:v>58.4</c:v>
                </c:pt>
                <c:pt idx="884">
                  <c:v>54.8</c:v>
                </c:pt>
                <c:pt idx="885">
                  <c:v>43.9</c:v>
                </c:pt>
                <c:pt idx="886">
                  <c:v>47</c:v>
                </c:pt>
                <c:pt idx="887">
                  <c:v>49.6</c:v>
                </c:pt>
                <c:pt idx="888">
                  <c:v>48.4</c:v>
                </c:pt>
                <c:pt idx="889">
                  <c:v>44.4</c:v>
                </c:pt>
                <c:pt idx="890">
                  <c:v>49</c:v>
                </c:pt>
                <c:pt idx="891">
                  <c:v>47.3</c:v>
                </c:pt>
                <c:pt idx="892">
                  <c:v>55.9</c:v>
                </c:pt>
                <c:pt idx="893">
                  <c:v>48.9</c:v>
                </c:pt>
                <c:pt idx="894">
                  <c:v>42.3</c:v>
                </c:pt>
                <c:pt idx="895">
                  <c:v>46.3</c:v>
                </c:pt>
                <c:pt idx="896">
                  <c:v>54.2</c:v>
                </c:pt>
                <c:pt idx="897">
                  <c:v>58.3</c:v>
                </c:pt>
                <c:pt idx="898">
                  <c:v>58.6</c:v>
                </c:pt>
                <c:pt idx="899">
                  <c:v>65.3</c:v>
                </c:pt>
                <c:pt idx="900">
                  <c:v>56</c:v>
                </c:pt>
                <c:pt idx="901">
                  <c:v>50.2</c:v>
                </c:pt>
                <c:pt idx="902">
                  <c:v>48.2</c:v>
                </c:pt>
                <c:pt idx="903">
                  <c:v>53.7</c:v>
                </c:pt>
                <c:pt idx="904">
                  <c:v>51.9</c:v>
                </c:pt>
                <c:pt idx="905">
                  <c:v>41.8</c:v>
                </c:pt>
                <c:pt idx="906">
                  <c:v>55.5</c:v>
                </c:pt>
                <c:pt idx="907">
                  <c:v>48.5</c:v>
                </c:pt>
                <c:pt idx="908">
                  <c:v>48.7</c:v>
                </c:pt>
                <c:pt idx="909">
                  <c:v>54.3</c:v>
                </c:pt>
                <c:pt idx="910">
                  <c:v>52.4</c:v>
                </c:pt>
                <c:pt idx="911">
                  <c:v>53.7</c:v>
                </c:pt>
                <c:pt idx="912">
                  <c:v>48.7</c:v>
                </c:pt>
                <c:pt idx="913">
                  <c:v>54.7</c:v>
                </c:pt>
                <c:pt idx="914">
                  <c:v>42.5</c:v>
                </c:pt>
                <c:pt idx="915">
                  <c:v>40.5</c:v>
                </c:pt>
                <c:pt idx="916">
                  <c:v>47.1</c:v>
                </c:pt>
                <c:pt idx="917">
                  <c:v>40.7</c:v>
                </c:pt>
                <c:pt idx="918">
                  <c:v>41.4</c:v>
                </c:pt>
                <c:pt idx="919">
                  <c:v>48.9</c:v>
                </c:pt>
                <c:pt idx="920">
                  <c:v>39.2</c:v>
                </c:pt>
                <c:pt idx="921">
                  <c:v>44.1</c:v>
                </c:pt>
                <c:pt idx="922">
                  <c:v>49.2</c:v>
                </c:pt>
                <c:pt idx="923">
                  <c:v>47.4</c:v>
                </c:pt>
                <c:pt idx="924">
                  <c:v>45.7</c:v>
                </c:pt>
                <c:pt idx="925">
                  <c:v>50.5</c:v>
                </c:pt>
                <c:pt idx="926">
                  <c:v>49</c:v>
                </c:pt>
                <c:pt idx="927">
                  <c:v>43.8</c:v>
                </c:pt>
                <c:pt idx="928">
                  <c:v>41.2</c:v>
                </c:pt>
                <c:pt idx="929">
                  <c:v>50.1</c:v>
                </c:pt>
                <c:pt idx="930">
                  <c:v>48.7</c:v>
                </c:pt>
                <c:pt idx="931">
                  <c:v>43.4</c:v>
                </c:pt>
                <c:pt idx="932">
                  <c:v>40.7</c:v>
                </c:pt>
                <c:pt idx="933">
                  <c:v>43.2</c:v>
                </c:pt>
                <c:pt idx="934">
                  <c:v>45</c:v>
                </c:pt>
                <c:pt idx="935">
                  <c:v>53.9</c:v>
                </c:pt>
                <c:pt idx="936">
                  <c:v>55.7</c:v>
                </c:pt>
                <c:pt idx="937">
                  <c:v>54.2</c:v>
                </c:pt>
                <c:pt idx="938">
                  <c:v>57.1</c:v>
                </c:pt>
                <c:pt idx="939">
                  <c:v>58.9</c:v>
                </c:pt>
                <c:pt idx="940">
                  <c:v>51</c:v>
                </c:pt>
                <c:pt idx="941">
                  <c:v>47</c:v>
                </c:pt>
                <c:pt idx="942">
                  <c:v>57.4</c:v>
                </c:pt>
                <c:pt idx="943">
                  <c:v>67</c:v>
                </c:pt>
                <c:pt idx="944">
                  <c:v>61.5</c:v>
                </c:pt>
                <c:pt idx="945">
                  <c:v>53.1</c:v>
                </c:pt>
                <c:pt idx="946">
                  <c:v>50.1</c:v>
                </c:pt>
                <c:pt idx="947">
                  <c:v>52.7</c:v>
                </c:pt>
                <c:pt idx="948">
                  <c:v>51.7</c:v>
                </c:pt>
                <c:pt idx="949">
                  <c:v>43</c:v>
                </c:pt>
                <c:pt idx="950">
                  <c:v>45.8</c:v>
                </c:pt>
                <c:pt idx="951">
                  <c:v>45.5</c:v>
                </c:pt>
                <c:pt idx="952">
                  <c:v>47.6</c:v>
                </c:pt>
                <c:pt idx="953">
                  <c:v>57.2</c:v>
                </c:pt>
                <c:pt idx="954">
                  <c:v>51.3</c:v>
                </c:pt>
                <c:pt idx="955">
                  <c:v>45.8</c:v>
                </c:pt>
                <c:pt idx="956">
                  <c:v>33.7</c:v>
                </c:pt>
                <c:pt idx="957">
                  <c:v>38.1</c:v>
                </c:pt>
                <c:pt idx="958">
                  <c:v>44.9</c:v>
                </c:pt>
                <c:pt idx="959">
                  <c:v>45.9</c:v>
                </c:pt>
                <c:pt idx="960">
                  <c:v>42.8</c:v>
                </c:pt>
                <c:pt idx="961">
                  <c:v>41.8</c:v>
                </c:pt>
                <c:pt idx="962">
                  <c:v>37.2</c:v>
                </c:pt>
                <c:pt idx="963">
                  <c:v>33.6</c:v>
                </c:pt>
                <c:pt idx="964">
                  <c:v>36.5</c:v>
                </c:pt>
                <c:pt idx="965">
                  <c:v>40.6</c:v>
                </c:pt>
                <c:pt idx="966">
                  <c:v>39.8</c:v>
                </c:pt>
                <c:pt idx="967">
                  <c:v>38.1</c:v>
                </c:pt>
                <c:pt idx="968">
                  <c:v>33.7</c:v>
                </c:pt>
                <c:pt idx="969">
                  <c:v>40.6</c:v>
                </c:pt>
                <c:pt idx="970">
                  <c:v>42.5</c:v>
                </c:pt>
                <c:pt idx="971">
                  <c:v>41.1</c:v>
                </c:pt>
                <c:pt idx="972">
                  <c:v>48.1</c:v>
                </c:pt>
                <c:pt idx="973">
                  <c:v>39.1</c:v>
                </c:pt>
                <c:pt idx="974">
                  <c:v>37.4</c:v>
                </c:pt>
                <c:pt idx="975">
                  <c:v>35.4</c:v>
                </c:pt>
                <c:pt idx="976">
                  <c:v>45.4</c:v>
                </c:pt>
                <c:pt idx="977">
                  <c:v>42.6</c:v>
                </c:pt>
                <c:pt idx="978">
                  <c:v>41.7</c:v>
                </c:pt>
                <c:pt idx="979">
                  <c:v>42</c:v>
                </c:pt>
                <c:pt idx="980">
                  <c:v>38.3</c:v>
                </c:pt>
                <c:pt idx="981">
                  <c:v>37.9</c:v>
                </c:pt>
                <c:pt idx="982">
                  <c:v>37.6</c:v>
                </c:pt>
                <c:pt idx="983">
                  <c:v>38.7</c:v>
                </c:pt>
                <c:pt idx="984">
                  <c:v>40.9</c:v>
                </c:pt>
                <c:pt idx="985">
                  <c:v>48.4</c:v>
                </c:pt>
                <c:pt idx="986">
                  <c:v>45.3</c:v>
                </c:pt>
                <c:pt idx="987">
                  <c:v>43.6</c:v>
                </c:pt>
                <c:pt idx="988">
                  <c:v>41.2</c:v>
                </c:pt>
                <c:pt idx="989">
                  <c:v>47.8</c:v>
                </c:pt>
                <c:pt idx="990">
                  <c:v>41.7</c:v>
                </c:pt>
                <c:pt idx="991">
                  <c:v>43.3</c:v>
                </c:pt>
                <c:pt idx="992">
                  <c:v>40.7</c:v>
                </c:pt>
                <c:pt idx="993">
                  <c:v>39.1</c:v>
                </c:pt>
                <c:pt idx="994">
                  <c:v>37.9</c:v>
                </c:pt>
                <c:pt idx="995">
                  <c:v>37.7</c:v>
                </c:pt>
                <c:pt idx="996">
                  <c:v>38.7</c:v>
                </c:pt>
                <c:pt idx="997">
                  <c:v>41.4</c:v>
                </c:pt>
                <c:pt idx="998">
                  <c:v>38.6</c:v>
                </c:pt>
                <c:pt idx="999">
                  <c:v>41</c:v>
                </c:pt>
                <c:pt idx="1000">
                  <c:v>42.3</c:v>
                </c:pt>
                <c:pt idx="1001">
                  <c:v>44.4</c:v>
                </c:pt>
                <c:pt idx="1002">
                  <c:v>44</c:v>
                </c:pt>
                <c:pt idx="1003">
                  <c:v>51.8</c:v>
                </c:pt>
                <c:pt idx="1004">
                  <c:v>47.9</c:v>
                </c:pt>
                <c:pt idx="1005">
                  <c:v>45.8</c:v>
                </c:pt>
                <c:pt idx="1006">
                  <c:v>43.3</c:v>
                </c:pt>
                <c:pt idx="1007">
                  <c:v>40</c:v>
                </c:pt>
                <c:pt idx="1008">
                  <c:v>43.8</c:v>
                </c:pt>
                <c:pt idx="1009">
                  <c:v>41.6</c:v>
                </c:pt>
                <c:pt idx="1010">
                  <c:v>45.3</c:v>
                </c:pt>
                <c:pt idx="1011">
                  <c:v>46</c:v>
                </c:pt>
                <c:pt idx="1012">
                  <c:v>55</c:v>
                </c:pt>
                <c:pt idx="1013">
                  <c:v>40.9</c:v>
                </c:pt>
                <c:pt idx="1014">
                  <c:v>49.7</c:v>
                </c:pt>
                <c:pt idx="1015">
                  <c:v>43.6</c:v>
                </c:pt>
                <c:pt idx="1016">
                  <c:v>44.3</c:v>
                </c:pt>
                <c:pt idx="1017">
                  <c:v>26.5</c:v>
                </c:pt>
                <c:pt idx="1018">
                  <c:v>24</c:v>
                </c:pt>
                <c:pt idx="1019">
                  <c:v>29</c:v>
                </c:pt>
                <c:pt idx="1020">
                  <c:v>33.3</c:v>
                </c:pt>
                <c:pt idx="1021">
                  <c:v>35.8</c:v>
                </c:pt>
                <c:pt idx="1022">
                  <c:v>34.2</c:v>
                </c:pt>
                <c:pt idx="1023">
                  <c:v>34.1</c:v>
                </c:pt>
                <c:pt idx="1024">
                  <c:v>36</c:v>
                </c:pt>
                <c:pt idx="1025">
                  <c:v>32.9</c:v>
                </c:pt>
                <c:pt idx="1026">
                  <c:v>36.6</c:v>
                </c:pt>
                <c:pt idx="1027">
                  <c:v>35</c:v>
                </c:pt>
                <c:pt idx="1028">
                  <c:v>34.5</c:v>
                </c:pt>
                <c:pt idx="1029">
                  <c:v>30</c:v>
                </c:pt>
                <c:pt idx="1030">
                  <c:v>34.4</c:v>
                </c:pt>
                <c:pt idx="1031">
                  <c:v>30.1</c:v>
                </c:pt>
                <c:pt idx="1032">
                  <c:v>27.7</c:v>
                </c:pt>
                <c:pt idx="1033">
                  <c:v>31.5</c:v>
                </c:pt>
                <c:pt idx="1034">
                  <c:v>31.4</c:v>
                </c:pt>
                <c:pt idx="1035">
                  <c:v>31.3</c:v>
                </c:pt>
                <c:pt idx="1036">
                  <c:v>32.5</c:v>
                </c:pt>
                <c:pt idx="1037">
                  <c:v>32.2</c:v>
                </c:pt>
                <c:pt idx="1038">
                  <c:v>36.7</c:v>
                </c:pt>
                <c:pt idx="1039">
                  <c:v>34.8</c:v>
                </c:pt>
                <c:pt idx="1040">
                  <c:v>34.9</c:v>
                </c:pt>
                <c:pt idx="1041">
                  <c:v>35.1</c:v>
                </c:pt>
                <c:pt idx="1042">
                  <c:v>38.9</c:v>
                </c:pt>
                <c:pt idx="1043">
                  <c:v>39.5</c:v>
                </c:pt>
                <c:pt idx="1044">
                  <c:v>42.1</c:v>
                </c:pt>
                <c:pt idx="1045">
                  <c:v>35.9</c:v>
                </c:pt>
                <c:pt idx="1046">
                  <c:v>33.7</c:v>
                </c:pt>
                <c:pt idx="1047">
                  <c:v>27.2</c:v>
                </c:pt>
                <c:pt idx="1048">
                  <c:v>25.5</c:v>
                </c:pt>
                <c:pt idx="1049">
                  <c:v>23.6</c:v>
                </c:pt>
                <c:pt idx="1050">
                  <c:v>19.3</c:v>
                </c:pt>
                <c:pt idx="1051">
                  <c:v>21.2</c:v>
                </c:pt>
                <c:pt idx="1052">
                  <c:v>23.7</c:v>
                </c:pt>
                <c:pt idx="1053">
                  <c:v>21.2</c:v>
                </c:pt>
                <c:pt idx="1054">
                  <c:v>20.5</c:v>
                </c:pt>
                <c:pt idx="1055">
                  <c:v>20.9</c:v>
                </c:pt>
                <c:pt idx="1056">
                  <c:v>19.5</c:v>
                </c:pt>
                <c:pt idx="1057">
                  <c:v>24.1</c:v>
                </c:pt>
                <c:pt idx="1058">
                  <c:v>25.4</c:v>
                </c:pt>
                <c:pt idx="1059">
                  <c:v>21.3</c:v>
                </c:pt>
                <c:pt idx="1060">
                  <c:v>23.5</c:v>
                </c:pt>
                <c:pt idx="1061">
                  <c:v>21.3</c:v>
                </c:pt>
                <c:pt idx="1062">
                  <c:v>26</c:v>
                </c:pt>
                <c:pt idx="1063">
                  <c:v>29.9</c:v>
                </c:pt>
                <c:pt idx="1064">
                  <c:v>23.7</c:v>
                </c:pt>
                <c:pt idx="1065">
                  <c:v>14.6</c:v>
                </c:pt>
                <c:pt idx="1066">
                  <c:v>15.8</c:v>
                </c:pt>
                <c:pt idx="1067">
                  <c:v>18.7</c:v>
                </c:pt>
                <c:pt idx="1068">
                  <c:v>17.7</c:v>
                </c:pt>
                <c:pt idx="1069">
                  <c:v>19.8</c:v>
                </c:pt>
                <c:pt idx="1070">
                  <c:v>19</c:v>
                </c:pt>
                <c:pt idx="1071">
                  <c:v>23.4</c:v>
                </c:pt>
                <c:pt idx="1072">
                  <c:v>26.7</c:v>
                </c:pt>
                <c:pt idx="1073">
                  <c:v>21.5</c:v>
                </c:pt>
                <c:pt idx="1074">
                  <c:v>19</c:v>
                </c:pt>
                <c:pt idx="1075">
                  <c:v>18.9</c:v>
                </c:pt>
                <c:pt idx="1076">
                  <c:v>16</c:v>
                </c:pt>
                <c:pt idx="1077">
                  <c:v>16</c:v>
                </c:pt>
                <c:pt idx="1078">
                  <c:v>17.2</c:v>
                </c:pt>
                <c:pt idx="1079">
                  <c:v>15.2</c:v>
                </c:pt>
                <c:pt idx="1080">
                  <c:v>17.9</c:v>
                </c:pt>
                <c:pt idx="1081">
                  <c:v>19.3</c:v>
                </c:pt>
                <c:pt idx="1082">
                  <c:v>22.5</c:v>
                </c:pt>
                <c:pt idx="1083">
                  <c:v>21.5</c:v>
                </c:pt>
                <c:pt idx="1084">
                  <c:v>15.5</c:v>
                </c:pt>
                <c:pt idx="1085">
                  <c:v>20.5</c:v>
                </c:pt>
                <c:pt idx="1086">
                  <c:v>20.1</c:v>
                </c:pt>
                <c:pt idx="1087">
                  <c:v>19.5</c:v>
                </c:pt>
                <c:pt idx="1088">
                  <c:v>15.5</c:v>
                </c:pt>
                <c:pt idx="1089">
                  <c:v>14.6</c:v>
                </c:pt>
                <c:pt idx="1090">
                  <c:v>20.1</c:v>
                </c:pt>
                <c:pt idx="1091">
                  <c:v>26.3</c:v>
                </c:pt>
                <c:pt idx="1092">
                  <c:v>26.8</c:v>
                </c:pt>
                <c:pt idx="1093">
                  <c:v>24.5</c:v>
                </c:pt>
                <c:pt idx="1094">
                  <c:v>25</c:v>
                </c:pt>
                <c:pt idx="1095">
                  <c:v>27.1</c:v>
                </c:pt>
                <c:pt idx="1096">
                  <c:v>28.1</c:v>
                </c:pt>
                <c:pt idx="1097">
                  <c:v>26.8</c:v>
                </c:pt>
                <c:pt idx="1098">
                  <c:v>21.9</c:v>
                </c:pt>
                <c:pt idx="1099">
                  <c:v>27.1</c:v>
                </c:pt>
                <c:pt idx="1100">
                  <c:v>21.7</c:v>
                </c:pt>
                <c:pt idx="1101">
                  <c:v>22.1</c:v>
                </c:pt>
                <c:pt idx="1102">
                  <c:v>20.5</c:v>
                </c:pt>
                <c:pt idx="1103">
                  <c:v>20.6</c:v>
                </c:pt>
                <c:pt idx="1104">
                  <c:v>15.7</c:v>
                </c:pt>
                <c:pt idx="1105">
                  <c:v>16.8</c:v>
                </c:pt>
                <c:pt idx="1106">
                  <c:v>14.7</c:v>
                </c:pt>
                <c:pt idx="1107">
                  <c:v>11.2</c:v>
                </c:pt>
                <c:pt idx="1108">
                  <c:v>16.5</c:v>
                </c:pt>
                <c:pt idx="1109">
                  <c:v>13.6</c:v>
                </c:pt>
                <c:pt idx="1110">
                  <c:v>15.5</c:v>
                </c:pt>
                <c:pt idx="1111">
                  <c:v>18.3</c:v>
                </c:pt>
                <c:pt idx="1112">
                  <c:v>12.9</c:v>
                </c:pt>
                <c:pt idx="1113">
                  <c:v>14.3</c:v>
                </c:pt>
                <c:pt idx="1114">
                  <c:v>16.8</c:v>
                </c:pt>
                <c:pt idx="1115">
                  <c:v>14.8</c:v>
                </c:pt>
                <c:pt idx="1116">
                  <c:v>13.1</c:v>
                </c:pt>
                <c:pt idx="1117">
                  <c:v>13.4</c:v>
                </c:pt>
                <c:pt idx="1118">
                  <c:v>12.1</c:v>
                </c:pt>
                <c:pt idx="1119">
                  <c:v>9.2</c:v>
                </c:pt>
                <c:pt idx="1120">
                  <c:v>15.2</c:v>
                </c:pt>
                <c:pt idx="1121">
                  <c:v>13.7</c:v>
                </c:pt>
                <c:pt idx="1122">
                  <c:v>19.6</c:v>
                </c:pt>
                <c:pt idx="1123">
                  <c:v>17</c:v>
                </c:pt>
                <c:pt idx="1124">
                  <c:v>11.6</c:v>
                </c:pt>
                <c:pt idx="1125">
                  <c:v>10</c:v>
                </c:pt>
                <c:pt idx="1126">
                  <c:v>11.2</c:v>
                </c:pt>
                <c:pt idx="1127">
                  <c:v>9.6</c:v>
                </c:pt>
                <c:pt idx="1128">
                  <c:v>9.3</c:v>
                </c:pt>
                <c:pt idx="1129">
                  <c:v>8.7</c:v>
                </c:pt>
                <c:pt idx="1130">
                  <c:v>9.2</c:v>
                </c:pt>
                <c:pt idx="1131">
                  <c:v>11.2</c:v>
                </c:pt>
                <c:pt idx="1132">
                  <c:v>12.2</c:v>
                </c:pt>
                <c:pt idx="1133">
                  <c:v>8.7</c:v>
                </c:pt>
                <c:pt idx="1134">
                  <c:v>8.6</c:v>
                </c:pt>
                <c:pt idx="1135">
                  <c:v>11.2</c:v>
                </c:pt>
                <c:pt idx="1136">
                  <c:v>13.2</c:v>
                </c:pt>
                <c:pt idx="1137">
                  <c:v>11.2</c:v>
                </c:pt>
                <c:pt idx="1138">
                  <c:v>12.3</c:v>
                </c:pt>
                <c:pt idx="1139">
                  <c:v>7.5</c:v>
                </c:pt>
                <c:pt idx="1140">
                  <c:v>7.6</c:v>
                </c:pt>
                <c:pt idx="1141">
                  <c:v>8.2</c:v>
                </c:pt>
                <c:pt idx="1142">
                  <c:v>8.3</c:v>
                </c:pt>
                <c:pt idx="1143">
                  <c:v>7.5</c:v>
                </c:pt>
                <c:pt idx="1144">
                  <c:v>8.8</c:v>
                </c:pt>
                <c:pt idx="1145">
                  <c:v>6.9</c:v>
                </c:pt>
                <c:pt idx="1146">
                  <c:v>7.6</c:v>
                </c:pt>
                <c:pt idx="1147">
                  <c:v>10.5</c:v>
                </c:pt>
                <c:pt idx="1148">
                  <c:v>11.5</c:v>
                </c:pt>
                <c:pt idx="1149">
                  <c:v>12.3</c:v>
                </c:pt>
                <c:pt idx="1150">
                  <c:v>9.7</c:v>
                </c:pt>
                <c:pt idx="1151">
                  <c:v>10.3</c:v>
                </c:pt>
                <c:pt idx="1152">
                  <c:v>9</c:v>
                </c:pt>
                <c:pt idx="1153">
                  <c:v>8.4</c:v>
                </c:pt>
                <c:pt idx="1154">
                  <c:v>8.5</c:v>
                </c:pt>
                <c:pt idx="1155">
                  <c:v>7</c:v>
                </c:pt>
                <c:pt idx="1156">
                  <c:v>8.1</c:v>
                </c:pt>
                <c:pt idx="1157">
                  <c:v>11.9</c:v>
                </c:pt>
                <c:pt idx="1158">
                  <c:v>10.7</c:v>
                </c:pt>
                <c:pt idx="1159">
                  <c:v>12.3</c:v>
                </c:pt>
                <c:pt idx="1160">
                  <c:v>12.2</c:v>
                </c:pt>
                <c:pt idx="1161">
                  <c:v>17.1</c:v>
                </c:pt>
                <c:pt idx="1162">
                  <c:v>13</c:v>
                </c:pt>
                <c:pt idx="1163">
                  <c:v>11</c:v>
                </c:pt>
                <c:pt idx="1164">
                  <c:v>10.3</c:v>
                </c:pt>
                <c:pt idx="1165">
                  <c:v>12.3</c:v>
                </c:pt>
                <c:pt idx="1166">
                  <c:v>6.8</c:v>
                </c:pt>
                <c:pt idx="1167">
                  <c:v>8.9</c:v>
                </c:pt>
                <c:pt idx="1168">
                  <c:v>6.4</c:v>
                </c:pt>
                <c:pt idx="1169">
                  <c:v>11</c:v>
                </c:pt>
                <c:pt idx="1170">
                  <c:v>8.9</c:v>
                </c:pt>
                <c:pt idx="1171">
                  <c:v>7.9</c:v>
                </c:pt>
                <c:pt idx="1172">
                  <c:v>10.7</c:v>
                </c:pt>
                <c:pt idx="1173">
                  <c:v>10.4</c:v>
                </c:pt>
                <c:pt idx="1174">
                  <c:v>7.7</c:v>
                </c:pt>
                <c:pt idx="1175">
                  <c:v>11.6</c:v>
                </c:pt>
                <c:pt idx="1176">
                  <c:v>9.8</c:v>
                </c:pt>
                <c:pt idx="1177">
                  <c:v>10.3</c:v>
                </c:pt>
                <c:pt idx="1178">
                  <c:v>13</c:v>
                </c:pt>
                <c:pt idx="1179">
                  <c:v>14</c:v>
                </c:pt>
                <c:pt idx="1180">
                  <c:v>11.4</c:v>
                </c:pt>
                <c:pt idx="1181">
                  <c:v>11.9</c:v>
                </c:pt>
                <c:pt idx="1182">
                  <c:v>13.4</c:v>
                </c:pt>
                <c:pt idx="1183">
                  <c:v>21.2</c:v>
                </c:pt>
                <c:pt idx="1184">
                  <c:v>20.2</c:v>
                </c:pt>
                <c:pt idx="1185">
                  <c:v>13.1</c:v>
                </c:pt>
                <c:pt idx="1186">
                  <c:v>13</c:v>
                </c:pt>
                <c:pt idx="1187">
                  <c:v>11.6</c:v>
                </c:pt>
                <c:pt idx="1188">
                  <c:v>14.3</c:v>
                </c:pt>
                <c:pt idx="1189">
                  <c:v>14.6</c:v>
                </c:pt>
                <c:pt idx="1190">
                  <c:v>12</c:v>
                </c:pt>
                <c:pt idx="1191">
                  <c:v>11.3</c:v>
                </c:pt>
                <c:pt idx="1192">
                  <c:v>14.7</c:v>
                </c:pt>
                <c:pt idx="1193">
                  <c:v>11.4</c:v>
                </c:pt>
                <c:pt idx="1194">
                  <c:v>10</c:v>
                </c:pt>
                <c:pt idx="1195">
                  <c:v>14</c:v>
                </c:pt>
                <c:pt idx="1196">
                  <c:v>15.5</c:v>
                </c:pt>
                <c:pt idx="1197">
                  <c:v>16</c:v>
                </c:pt>
                <c:pt idx="1198">
                  <c:v>18.8</c:v>
                </c:pt>
                <c:pt idx="1199">
                  <c:v>20.3</c:v>
                </c:pt>
                <c:pt idx="1200">
                  <c:v>17.1</c:v>
                </c:pt>
                <c:pt idx="1201">
                  <c:v>18.3</c:v>
                </c:pt>
                <c:pt idx="1202">
                  <c:v>23.8</c:v>
                </c:pt>
                <c:pt idx="1203">
                  <c:v>21</c:v>
                </c:pt>
                <c:pt idx="1204">
                  <c:v>21.5</c:v>
                </c:pt>
                <c:pt idx="1205">
                  <c:v>21</c:v>
                </c:pt>
                <c:pt idx="1206">
                  <c:v>20.7</c:v>
                </c:pt>
                <c:pt idx="1207">
                  <c:v>18.3</c:v>
                </c:pt>
                <c:pt idx="1208">
                  <c:v>16.4</c:v>
                </c:pt>
                <c:pt idx="1209">
                  <c:v>16.2</c:v>
                </c:pt>
                <c:pt idx="1210">
                  <c:v>14.2</c:v>
                </c:pt>
                <c:pt idx="1211">
                  <c:v>14.8</c:v>
                </c:pt>
                <c:pt idx="1212">
                  <c:v>15.8</c:v>
                </c:pt>
                <c:pt idx="1213">
                  <c:v>14.5</c:v>
                </c:pt>
                <c:pt idx="1214">
                  <c:v>17.8</c:v>
                </c:pt>
                <c:pt idx="1215">
                  <c:v>18.8</c:v>
                </c:pt>
                <c:pt idx="1216">
                  <c:v>15.1</c:v>
                </c:pt>
                <c:pt idx="1217">
                  <c:v>17.4</c:v>
                </c:pt>
                <c:pt idx="1218">
                  <c:v>15.9</c:v>
                </c:pt>
                <c:pt idx="1219">
                  <c:v>12.1</c:v>
                </c:pt>
                <c:pt idx="1220">
                  <c:v>13.2</c:v>
                </c:pt>
                <c:pt idx="1221">
                  <c:v>15.7</c:v>
                </c:pt>
                <c:pt idx="1222">
                  <c:v>14.5</c:v>
                </c:pt>
                <c:pt idx="1223">
                  <c:v>16.3</c:v>
                </c:pt>
                <c:pt idx="1224">
                  <c:v>16.6</c:v>
                </c:pt>
                <c:pt idx="1225">
                  <c:v>17.5</c:v>
                </c:pt>
                <c:pt idx="1226">
                  <c:v>16.6</c:v>
                </c:pt>
                <c:pt idx="1227">
                  <c:v>18.3</c:v>
                </c:pt>
                <c:pt idx="1228">
                  <c:v>19.2</c:v>
                </c:pt>
                <c:pt idx="1229">
                  <c:v>18.1</c:v>
                </c:pt>
                <c:pt idx="1230">
                  <c:v>15.9</c:v>
                </c:pt>
                <c:pt idx="1231">
                  <c:v>18.4</c:v>
                </c:pt>
                <c:pt idx="1232">
                  <c:v>20.4</c:v>
                </c:pt>
                <c:pt idx="1233">
                  <c:v>17.2</c:v>
                </c:pt>
                <c:pt idx="1234">
                  <c:v>16</c:v>
                </c:pt>
                <c:pt idx="1235">
                  <c:v>15.4</c:v>
                </c:pt>
                <c:pt idx="1236">
                  <c:v>16.9</c:v>
                </c:pt>
                <c:pt idx="1237">
                  <c:v>16.1</c:v>
                </c:pt>
                <c:pt idx="1238">
                  <c:v>17.4</c:v>
                </c:pt>
                <c:pt idx="1239">
                  <c:v>15.5</c:v>
                </c:pt>
                <c:pt idx="1240">
                  <c:v>17.3</c:v>
                </c:pt>
                <c:pt idx="1241">
                  <c:v>17.8</c:v>
                </c:pt>
                <c:pt idx="1242">
                  <c:v>23.9</c:v>
                </c:pt>
                <c:pt idx="1243">
                  <c:v>26.9</c:v>
                </c:pt>
                <c:pt idx="1244">
                  <c:v>21.7</c:v>
                </c:pt>
                <c:pt idx="1245">
                  <c:v>17.4</c:v>
                </c:pt>
                <c:pt idx="1246">
                  <c:v>18.2</c:v>
                </c:pt>
                <c:pt idx="1247">
                  <c:v>16.8</c:v>
                </c:pt>
                <c:pt idx="1248">
                  <c:v>18.4</c:v>
                </c:pt>
                <c:pt idx="1249">
                  <c:v>16.2</c:v>
                </c:pt>
                <c:pt idx="1250">
                  <c:v>17.2</c:v>
                </c:pt>
                <c:pt idx="1251">
                  <c:v>17.6</c:v>
                </c:pt>
                <c:pt idx="1252">
                  <c:v>20.1</c:v>
                </c:pt>
                <c:pt idx="1253">
                  <c:v>16.7</c:v>
                </c:pt>
                <c:pt idx="1254">
                  <c:v>16.8</c:v>
                </c:pt>
                <c:pt idx="1255">
                  <c:v>16.6</c:v>
                </c:pt>
                <c:pt idx="1256">
                  <c:v>16.6</c:v>
                </c:pt>
                <c:pt idx="1257">
                  <c:v>16.9</c:v>
                </c:pt>
                <c:pt idx="1258">
                  <c:v>16</c:v>
                </c:pt>
                <c:pt idx="1259">
                  <c:v>16.9</c:v>
                </c:pt>
                <c:pt idx="1260">
                  <c:v>19.7</c:v>
                </c:pt>
                <c:pt idx="1261">
                  <c:v>14.5</c:v>
                </c:pt>
                <c:pt idx="1262">
                  <c:v>10.6</c:v>
                </c:pt>
                <c:pt idx="1263">
                  <c:v>5.7</c:v>
                </c:pt>
                <c:pt idx="1264">
                  <c:v>7.1</c:v>
                </c:pt>
                <c:pt idx="1265">
                  <c:v>6</c:v>
                </c:pt>
                <c:pt idx="1266">
                  <c:v>5</c:v>
                </c:pt>
                <c:pt idx="1267">
                  <c:v>5.1</c:v>
                </c:pt>
                <c:pt idx="1268">
                  <c:v>4.9</c:v>
                </c:pt>
                <c:pt idx="1269">
                  <c:v>4.8</c:v>
                </c:pt>
                <c:pt idx="1270">
                  <c:v>6.1</c:v>
                </c:pt>
                <c:pt idx="1271">
                  <c:v>7.2</c:v>
                </c:pt>
                <c:pt idx="1272">
                  <c:v>6.9</c:v>
                </c:pt>
                <c:pt idx="1273">
                  <c:v>6.8</c:v>
                </c:pt>
                <c:pt idx="1274">
                  <c:v>6.5</c:v>
                </c:pt>
                <c:pt idx="1275">
                  <c:v>6.8</c:v>
                </c:pt>
                <c:pt idx="1276">
                  <c:v>8.1</c:v>
                </c:pt>
                <c:pt idx="1277">
                  <c:v>6.4</c:v>
                </c:pt>
                <c:pt idx="1278">
                  <c:v>5.3</c:v>
                </c:pt>
                <c:pt idx="1279">
                  <c:v>5.2</c:v>
                </c:pt>
                <c:pt idx="1280">
                  <c:v>4.7</c:v>
                </c:pt>
                <c:pt idx="1281">
                  <c:v>2.8</c:v>
                </c:pt>
                <c:pt idx="1282">
                  <c:v>2.6</c:v>
                </c:pt>
                <c:pt idx="1283">
                  <c:v>3.3</c:v>
                </c:pt>
                <c:pt idx="1284">
                  <c:v>3.6</c:v>
                </c:pt>
                <c:pt idx="1285">
                  <c:v>4.1</c:v>
                </c:pt>
                <c:pt idx="1286">
                  <c:v>5.1</c:v>
                </c:pt>
                <c:pt idx="1287">
                  <c:v>5.5</c:v>
                </c:pt>
                <c:pt idx="1288">
                  <c:v>2.7</c:v>
                </c:pt>
                <c:pt idx="1289">
                  <c:v>2.8</c:v>
                </c:pt>
                <c:pt idx="1290">
                  <c:v>2.4</c:v>
                </c:pt>
                <c:pt idx="1291">
                  <c:v>2.1</c:v>
                </c:pt>
                <c:pt idx="1292">
                  <c:v>1.7</c:v>
                </c:pt>
                <c:pt idx="1293">
                  <c:v>1.3</c:v>
                </c:pt>
                <c:pt idx="1294">
                  <c:v>0.8</c:v>
                </c:pt>
                <c:pt idx="1295">
                  <c:v>1.4</c:v>
                </c:pt>
                <c:pt idx="1296">
                  <c:v>1.8</c:v>
                </c:pt>
                <c:pt idx="1297">
                  <c:v>3</c:v>
                </c:pt>
                <c:pt idx="1298">
                  <c:v>2.6</c:v>
                </c:pt>
                <c:pt idx="1299">
                  <c:v>2.6</c:v>
                </c:pt>
                <c:pt idx="1300">
                  <c:v>2.5</c:v>
                </c:pt>
                <c:pt idx="1301">
                  <c:v>3.2</c:v>
                </c:pt>
                <c:pt idx="1302">
                  <c:v>4.2</c:v>
                </c:pt>
                <c:pt idx="1303">
                  <c:v>7.8</c:v>
                </c:pt>
                <c:pt idx="1304">
                  <c:v>4.7</c:v>
                </c:pt>
                <c:pt idx="1305">
                  <c:v>2.6</c:v>
                </c:pt>
                <c:pt idx="1306">
                  <c:v>2.6</c:v>
                </c:pt>
                <c:pt idx="1307">
                  <c:v>2.3</c:v>
                </c:pt>
                <c:pt idx="1308">
                  <c:v>1.2</c:v>
                </c:pt>
                <c:pt idx="1309">
                  <c:v>1.1</c:v>
                </c:pt>
                <c:pt idx="1310">
                  <c:v>0.6</c:v>
                </c:pt>
                <c:pt idx="1311">
                  <c:v>1</c:v>
                </c:pt>
                <c:pt idx="1312">
                  <c:v>2.8</c:v>
                </c:pt>
                <c:pt idx="1313">
                  <c:v>0.8</c:v>
                </c:pt>
                <c:pt idx="1314">
                  <c:v>0.8</c:v>
                </c:pt>
                <c:pt idx="1315">
                  <c:v>1</c:v>
                </c:pt>
                <c:pt idx="1316">
                  <c:v>1</c:v>
                </c:pt>
                <c:pt idx="1317">
                  <c:v>0.8</c:v>
                </c:pt>
                <c:pt idx="1318">
                  <c:v>0.6</c:v>
                </c:pt>
                <c:pt idx="1319">
                  <c:v>0.4</c:v>
                </c:pt>
                <c:pt idx="1320">
                  <c:v>1.9</c:v>
                </c:pt>
                <c:pt idx="1321">
                  <c:v>22.4</c:v>
                </c:pt>
                <c:pt idx="1322">
                  <c:v>18.6</c:v>
                </c:pt>
                <c:pt idx="1323">
                  <c:v>14</c:v>
                </c:pt>
                <c:pt idx="1324">
                  <c:v>17.3</c:v>
                </c:pt>
                <c:pt idx="1325">
                  <c:v>15.7</c:v>
                </c:pt>
                <c:pt idx="1326">
                  <c:v>14.8</c:v>
                </c:pt>
                <c:pt idx="1327">
                  <c:v>15.3</c:v>
                </c:pt>
                <c:pt idx="1328">
                  <c:v>13.3</c:v>
                </c:pt>
                <c:pt idx="1329">
                  <c:v>17.1</c:v>
                </c:pt>
                <c:pt idx="1330">
                  <c:v>10.4</c:v>
                </c:pt>
                <c:pt idx="1331">
                  <c:v>6.8</c:v>
                </c:pt>
                <c:pt idx="1332">
                  <c:v>5.1</c:v>
                </c:pt>
                <c:pt idx="1333">
                  <c:v>4.5</c:v>
                </c:pt>
                <c:pt idx="1334">
                  <c:v>6.9</c:v>
                </c:pt>
                <c:pt idx="1335">
                  <c:v>6.4</c:v>
                </c:pt>
                <c:pt idx="1336">
                  <c:v>4.5</c:v>
                </c:pt>
                <c:pt idx="1337">
                  <c:v>4.1</c:v>
                </c:pt>
                <c:pt idx="1338">
                  <c:v>2.9</c:v>
                </c:pt>
                <c:pt idx="1339">
                  <c:v>5.1</c:v>
                </c:pt>
                <c:pt idx="1340">
                  <c:v>4.2</c:v>
                </c:pt>
                <c:pt idx="1341">
                  <c:v>3.6</c:v>
                </c:pt>
                <c:pt idx="1342">
                  <c:v>4.2</c:v>
                </c:pt>
                <c:pt idx="1343">
                  <c:v>5.5</c:v>
                </c:pt>
                <c:pt idx="1344">
                  <c:v>5</c:v>
                </c:pt>
                <c:pt idx="1345">
                  <c:v>6.2</c:v>
                </c:pt>
                <c:pt idx="1346">
                  <c:v>6.4</c:v>
                </c:pt>
                <c:pt idx="1347">
                  <c:v>3.9</c:v>
                </c:pt>
                <c:pt idx="1348">
                  <c:v>5.1</c:v>
                </c:pt>
                <c:pt idx="1349">
                  <c:v>6.6</c:v>
                </c:pt>
                <c:pt idx="1350">
                  <c:v>6.2</c:v>
                </c:pt>
                <c:pt idx="1351">
                  <c:v>4.3</c:v>
                </c:pt>
                <c:pt idx="1352">
                  <c:v>4.3</c:v>
                </c:pt>
                <c:pt idx="1353">
                  <c:v>5.8</c:v>
                </c:pt>
                <c:pt idx="1354">
                  <c:v>4.3</c:v>
                </c:pt>
                <c:pt idx="1355">
                  <c:v>5.1</c:v>
                </c:pt>
                <c:pt idx="1356">
                  <c:v>5</c:v>
                </c:pt>
                <c:pt idx="1357">
                  <c:v>5.2</c:v>
                </c:pt>
                <c:pt idx="1358">
                  <c:v>5</c:v>
                </c:pt>
                <c:pt idx="1359">
                  <c:v>6.7</c:v>
                </c:pt>
                <c:pt idx="1360">
                  <c:v>6.5</c:v>
                </c:pt>
                <c:pt idx="1361">
                  <c:v>7.1</c:v>
                </c:pt>
                <c:pt idx="1362">
                  <c:v>10.2</c:v>
                </c:pt>
                <c:pt idx="1363">
                  <c:v>15</c:v>
                </c:pt>
                <c:pt idx="1364">
                  <c:v>9.5</c:v>
                </c:pt>
                <c:pt idx="1365">
                  <c:v>4.2</c:v>
                </c:pt>
                <c:pt idx="1366">
                  <c:v>4.4</c:v>
                </c:pt>
                <c:pt idx="1367">
                  <c:v>4.3</c:v>
                </c:pt>
                <c:pt idx="1368">
                  <c:v>4.1</c:v>
                </c:pt>
                <c:pt idx="1369">
                  <c:v>5.1</c:v>
                </c:pt>
                <c:pt idx="1370">
                  <c:v>5.2</c:v>
                </c:pt>
                <c:pt idx="1371">
                  <c:v>3.9</c:v>
                </c:pt>
                <c:pt idx="1372">
                  <c:v>7</c:v>
                </c:pt>
                <c:pt idx="1373">
                  <c:v>6.4</c:v>
                </c:pt>
                <c:pt idx="1374">
                  <c:v>7.4</c:v>
                </c:pt>
                <c:pt idx="1375">
                  <c:v>6.2</c:v>
                </c:pt>
                <c:pt idx="1376">
                  <c:v>7.8</c:v>
                </c:pt>
                <c:pt idx="1377">
                  <c:v>7.3</c:v>
                </c:pt>
                <c:pt idx="1378">
                  <c:v>6</c:v>
                </c:pt>
                <c:pt idx="1379">
                  <c:v>6.6</c:v>
                </c:pt>
                <c:pt idx="1380">
                  <c:v>5.8</c:v>
                </c:pt>
                <c:pt idx="1381">
                  <c:v>5.5</c:v>
                </c:pt>
                <c:pt idx="1382">
                  <c:v>2.6</c:v>
                </c:pt>
                <c:pt idx="1383">
                  <c:v>2.3</c:v>
                </c:pt>
                <c:pt idx="1384">
                  <c:v>2.5</c:v>
                </c:pt>
                <c:pt idx="1385">
                  <c:v>2.2</c:v>
                </c:pt>
                <c:pt idx="1386">
                  <c:v>2.3</c:v>
                </c:pt>
                <c:pt idx="1387">
                  <c:v>2.2</c:v>
                </c:pt>
                <c:pt idx="1388">
                  <c:v>5.5</c:v>
                </c:pt>
                <c:pt idx="1389">
                  <c:v>3.4</c:v>
                </c:pt>
                <c:pt idx="1390">
                  <c:v>2.5</c:v>
                </c:pt>
                <c:pt idx="1391">
                  <c:v>11.2</c:v>
                </c:pt>
                <c:pt idx="1392">
                  <c:v>3.9</c:v>
                </c:pt>
                <c:pt idx="1393">
                  <c:v>2.7</c:v>
                </c:pt>
                <c:pt idx="1394">
                  <c:v>2.5</c:v>
                </c:pt>
                <c:pt idx="1395">
                  <c:v>2.3</c:v>
                </c:pt>
                <c:pt idx="1396">
                  <c:v>2.6</c:v>
                </c:pt>
                <c:pt idx="1397">
                  <c:v>2.6</c:v>
                </c:pt>
                <c:pt idx="1398">
                  <c:v>5.8</c:v>
                </c:pt>
                <c:pt idx="1399">
                  <c:v>2.6</c:v>
                </c:pt>
                <c:pt idx="1400">
                  <c:v>2.7</c:v>
                </c:pt>
                <c:pt idx="1401">
                  <c:v>10.2</c:v>
                </c:pt>
                <c:pt idx="1402">
                  <c:v>3.2</c:v>
                </c:pt>
                <c:pt idx="1403">
                  <c:v>2.7</c:v>
                </c:pt>
                <c:pt idx="1404">
                  <c:v>2.7</c:v>
                </c:pt>
                <c:pt idx="1405">
                  <c:v>3</c:v>
                </c:pt>
                <c:pt idx="1406">
                  <c:v>5.4</c:v>
                </c:pt>
                <c:pt idx="1407">
                  <c:v>5</c:v>
                </c:pt>
                <c:pt idx="1408">
                  <c:v>8.6</c:v>
                </c:pt>
                <c:pt idx="1409">
                  <c:v>3.8</c:v>
                </c:pt>
                <c:pt idx="1410">
                  <c:v>4</c:v>
                </c:pt>
                <c:pt idx="1411">
                  <c:v>9</c:v>
                </c:pt>
                <c:pt idx="1412">
                  <c:v>2</c:v>
                </c:pt>
                <c:pt idx="1413">
                  <c:v>2.4</c:v>
                </c:pt>
                <c:pt idx="1414">
                  <c:v>3.4</c:v>
                </c:pt>
                <c:pt idx="1415">
                  <c:v>2.6</c:v>
                </c:pt>
                <c:pt idx="1416">
                  <c:v>2.4</c:v>
                </c:pt>
                <c:pt idx="1417">
                  <c:v>2.2</c:v>
                </c:pt>
                <c:pt idx="1418">
                  <c:v>5.3</c:v>
                </c:pt>
                <c:pt idx="1419">
                  <c:v>3.3</c:v>
                </c:pt>
                <c:pt idx="1420">
                  <c:v>3.4</c:v>
                </c:pt>
                <c:pt idx="1421">
                  <c:v>10.6</c:v>
                </c:pt>
                <c:pt idx="1422">
                  <c:v>5.5</c:v>
                </c:pt>
                <c:pt idx="1423">
                  <c:v>10.9</c:v>
                </c:pt>
                <c:pt idx="1424">
                  <c:v>8.8</c:v>
                </c:pt>
                <c:pt idx="1425">
                  <c:v>3.7</c:v>
                </c:pt>
                <c:pt idx="1426">
                  <c:v>4.1</c:v>
                </c:pt>
                <c:pt idx="1427">
                  <c:v>2.2</c:v>
                </c:pt>
                <c:pt idx="1428">
                  <c:v>5.9</c:v>
                </c:pt>
                <c:pt idx="1429">
                  <c:v>2.7</c:v>
                </c:pt>
                <c:pt idx="1430">
                  <c:v>4.4</c:v>
                </c:pt>
                <c:pt idx="1431">
                  <c:v>10.5</c:v>
                </c:pt>
                <c:pt idx="1432">
                  <c:v>4.7</c:v>
                </c:pt>
                <c:pt idx="1433">
                  <c:v>3.5</c:v>
                </c:pt>
                <c:pt idx="1434">
                  <c:v>4.6</c:v>
                </c:pt>
                <c:pt idx="1435">
                  <c:v>3.3</c:v>
                </c:pt>
                <c:pt idx="1436">
                  <c:v>4.5</c:v>
                </c:pt>
                <c:pt idx="1437">
                  <c:v>2.9</c:v>
                </c:pt>
                <c:pt idx="1438">
                  <c:v>6</c:v>
                </c:pt>
                <c:pt idx="1439">
                  <c:v>3.9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时间</a:t>
                </a:r>
                <a:endParaRPr lang="zh-CN" alt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使用程度</a:t>
                </a:r>
                <a:endParaRPr lang="zh-CN" alt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磁盘繁忙负荷图</a:t>
            </a:r>
            <a:endParaRPr lang="zh-CN" alt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Disk!$B$1</c:f>
              <c:strCache>
                <c:ptCount val="1"/>
                <c:pt idx="0">
                  <c:v>fd0</c:v>
                </c:pt>
              </c:strCache>
            </c:strRef>
          </c:tx>
          <c:spPr>
            <a:ln w="31750" cap="rnd" cmpd="sng" algn="ctr">
              <a:solidFill>
                <a:schemeClr val="accent1">
                  <a:shade val="6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Disk!$B$2:$B$1441</c:f>
              <c:numCache>
                <c:formatCode>General</c:formatCode>
                <c:ptCount val="1440"/>
                <c:pt idx="0">
                  <c:v>3.5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Disk!$C$1</c:f>
              <c:strCache>
                <c:ptCount val="1"/>
                <c:pt idx="0">
                  <c:v>sda</c:v>
                </c:pt>
              </c:strCache>
            </c:strRef>
          </c:tx>
          <c:spPr>
            <a:ln w="31750" cap="rnd" cmpd="sng" algn="ctr">
              <a:solidFill>
                <a:schemeClr val="accent2">
                  <a:shade val="6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Disk!$C$2:$C$1441</c:f>
              <c:numCache>
                <c:formatCode>General</c:formatCode>
                <c:ptCount val="1440"/>
                <c:pt idx="0">
                  <c:v>41.9</c:v>
                </c:pt>
                <c:pt idx="1">
                  <c:v>0.5</c:v>
                </c:pt>
                <c:pt idx="2">
                  <c:v>2.5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0.2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0.1</c:v>
                </c:pt>
                <c:pt idx="32">
                  <c:v>0</c:v>
                </c:pt>
                <c:pt idx="33">
                  <c:v>0.6</c:v>
                </c:pt>
                <c:pt idx="34">
                  <c:v>0.6</c:v>
                </c:pt>
                <c:pt idx="35">
                  <c:v>0.1</c:v>
                </c:pt>
                <c:pt idx="36">
                  <c:v>0</c:v>
                </c:pt>
                <c:pt idx="37">
                  <c:v>1.6</c:v>
                </c:pt>
                <c:pt idx="38">
                  <c:v>0</c:v>
                </c:pt>
                <c:pt idx="39">
                  <c:v>0</c:v>
                </c:pt>
                <c:pt idx="40">
                  <c:v>1.2</c:v>
                </c:pt>
                <c:pt idx="41">
                  <c:v>0.1</c:v>
                </c:pt>
                <c:pt idx="42">
                  <c:v>0</c:v>
                </c:pt>
                <c:pt idx="43">
                  <c:v>0.2</c:v>
                </c:pt>
                <c:pt idx="44">
                  <c:v>0.2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0.1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0.1</c:v>
                </c:pt>
                <c:pt idx="62">
                  <c:v>0.1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0.2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0.1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0.1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0.2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0.1</c:v>
                </c:pt>
                <c:pt idx="119">
                  <c:v>0</c:v>
                </c:pt>
                <c:pt idx="120">
                  <c:v>0.2</c:v>
                </c:pt>
                <c:pt idx="121">
                  <c:v>0.4</c:v>
                </c:pt>
                <c:pt idx="122">
                  <c:v>0.3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0.1</c:v>
                </c:pt>
                <c:pt idx="134">
                  <c:v>0.1</c:v>
                </c:pt>
                <c:pt idx="135">
                  <c:v>0</c:v>
                </c:pt>
                <c:pt idx="136">
                  <c:v>0.1</c:v>
                </c:pt>
                <c:pt idx="137">
                  <c:v>0.1</c:v>
                </c:pt>
                <c:pt idx="138">
                  <c:v>0</c:v>
                </c:pt>
                <c:pt idx="139">
                  <c:v>0.1</c:v>
                </c:pt>
                <c:pt idx="140">
                  <c:v>0.1</c:v>
                </c:pt>
                <c:pt idx="141">
                  <c:v>0.1</c:v>
                </c:pt>
                <c:pt idx="142">
                  <c:v>0</c:v>
                </c:pt>
                <c:pt idx="143">
                  <c:v>0.1</c:v>
                </c:pt>
                <c:pt idx="144">
                  <c:v>0</c:v>
                </c:pt>
                <c:pt idx="145">
                  <c:v>0.1</c:v>
                </c:pt>
                <c:pt idx="146">
                  <c:v>0</c:v>
                </c:pt>
                <c:pt idx="147">
                  <c:v>0.1</c:v>
                </c:pt>
                <c:pt idx="148">
                  <c:v>0</c:v>
                </c:pt>
                <c:pt idx="149">
                  <c:v>0.1</c:v>
                </c:pt>
                <c:pt idx="150">
                  <c:v>0.3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0.1</c:v>
                </c:pt>
                <c:pt idx="157">
                  <c:v>0</c:v>
                </c:pt>
                <c:pt idx="158">
                  <c:v>0.1</c:v>
                </c:pt>
                <c:pt idx="159">
                  <c:v>0</c:v>
                </c:pt>
                <c:pt idx="160">
                  <c:v>0.2</c:v>
                </c:pt>
                <c:pt idx="161">
                  <c:v>0.1</c:v>
                </c:pt>
                <c:pt idx="162">
                  <c:v>0.1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0.6</c:v>
                </c:pt>
                <c:pt idx="167">
                  <c:v>0.1</c:v>
                </c:pt>
                <c:pt idx="168">
                  <c:v>0</c:v>
                </c:pt>
                <c:pt idx="169">
                  <c:v>0.4</c:v>
                </c:pt>
                <c:pt idx="170">
                  <c:v>0.1</c:v>
                </c:pt>
                <c:pt idx="171">
                  <c:v>0.1</c:v>
                </c:pt>
                <c:pt idx="172">
                  <c:v>0.1</c:v>
                </c:pt>
                <c:pt idx="173">
                  <c:v>0</c:v>
                </c:pt>
                <c:pt idx="174">
                  <c:v>0</c:v>
                </c:pt>
                <c:pt idx="175">
                  <c:v>0.6</c:v>
                </c:pt>
                <c:pt idx="176">
                  <c:v>0.2</c:v>
                </c:pt>
                <c:pt idx="177">
                  <c:v>0</c:v>
                </c:pt>
                <c:pt idx="178">
                  <c:v>1.5</c:v>
                </c:pt>
                <c:pt idx="179">
                  <c:v>0</c:v>
                </c:pt>
                <c:pt idx="180">
                  <c:v>4.3</c:v>
                </c:pt>
                <c:pt idx="181">
                  <c:v>10.6</c:v>
                </c:pt>
                <c:pt idx="182">
                  <c:v>6.9</c:v>
                </c:pt>
                <c:pt idx="183">
                  <c:v>0.1</c:v>
                </c:pt>
                <c:pt idx="184">
                  <c:v>1</c:v>
                </c:pt>
                <c:pt idx="185">
                  <c:v>0.3</c:v>
                </c:pt>
                <c:pt idx="186">
                  <c:v>9.1</c:v>
                </c:pt>
                <c:pt idx="187">
                  <c:v>10.7</c:v>
                </c:pt>
                <c:pt idx="188">
                  <c:v>2.9</c:v>
                </c:pt>
                <c:pt idx="189">
                  <c:v>0</c:v>
                </c:pt>
                <c:pt idx="190">
                  <c:v>0.1</c:v>
                </c:pt>
                <c:pt idx="191">
                  <c:v>0.2</c:v>
                </c:pt>
                <c:pt idx="192">
                  <c:v>0.4</c:v>
                </c:pt>
                <c:pt idx="193">
                  <c:v>0</c:v>
                </c:pt>
                <c:pt idx="194">
                  <c:v>10.5</c:v>
                </c:pt>
                <c:pt idx="195">
                  <c:v>0.3</c:v>
                </c:pt>
                <c:pt idx="196">
                  <c:v>20.8</c:v>
                </c:pt>
                <c:pt idx="197">
                  <c:v>0.1</c:v>
                </c:pt>
                <c:pt idx="198">
                  <c:v>1.7</c:v>
                </c:pt>
                <c:pt idx="199">
                  <c:v>2.5</c:v>
                </c:pt>
                <c:pt idx="200">
                  <c:v>0.9</c:v>
                </c:pt>
                <c:pt idx="201">
                  <c:v>0</c:v>
                </c:pt>
                <c:pt idx="202">
                  <c:v>4.7</c:v>
                </c:pt>
                <c:pt idx="203">
                  <c:v>0.4</c:v>
                </c:pt>
                <c:pt idx="204">
                  <c:v>1.7</c:v>
                </c:pt>
                <c:pt idx="205">
                  <c:v>67.6</c:v>
                </c:pt>
                <c:pt idx="206">
                  <c:v>1.1</c:v>
                </c:pt>
                <c:pt idx="207">
                  <c:v>0</c:v>
                </c:pt>
                <c:pt idx="208">
                  <c:v>0.2</c:v>
                </c:pt>
                <c:pt idx="209">
                  <c:v>1</c:v>
                </c:pt>
                <c:pt idx="210">
                  <c:v>0.7</c:v>
                </c:pt>
                <c:pt idx="211">
                  <c:v>0.1</c:v>
                </c:pt>
                <c:pt idx="212">
                  <c:v>16.4</c:v>
                </c:pt>
                <c:pt idx="213">
                  <c:v>5.7</c:v>
                </c:pt>
                <c:pt idx="214">
                  <c:v>0.7</c:v>
                </c:pt>
                <c:pt idx="215">
                  <c:v>0</c:v>
                </c:pt>
                <c:pt idx="216">
                  <c:v>0</c:v>
                </c:pt>
                <c:pt idx="217">
                  <c:v>0.2</c:v>
                </c:pt>
                <c:pt idx="218">
                  <c:v>0</c:v>
                </c:pt>
                <c:pt idx="219">
                  <c:v>0</c:v>
                </c:pt>
                <c:pt idx="220">
                  <c:v>0.1</c:v>
                </c:pt>
                <c:pt idx="221">
                  <c:v>1.9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0.1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0.1</c:v>
                </c:pt>
                <c:pt idx="241">
                  <c:v>0.1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0.1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0.1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0.2</c:v>
                </c:pt>
                <c:pt idx="272">
                  <c:v>0.1</c:v>
                </c:pt>
                <c:pt idx="273">
                  <c:v>0.1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0.1</c:v>
                </c:pt>
                <c:pt idx="281">
                  <c:v>0</c:v>
                </c:pt>
                <c:pt idx="282">
                  <c:v>0.1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0.4</c:v>
                </c:pt>
                <c:pt idx="287">
                  <c:v>0.2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0.3</c:v>
                </c:pt>
                <c:pt idx="294">
                  <c:v>0.1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0.1</c:v>
                </c:pt>
                <c:pt idx="300">
                  <c:v>0.1</c:v>
                </c:pt>
                <c:pt idx="301">
                  <c:v>0.2</c:v>
                </c:pt>
                <c:pt idx="302">
                  <c:v>0.1</c:v>
                </c:pt>
                <c:pt idx="303">
                  <c:v>0.3</c:v>
                </c:pt>
                <c:pt idx="304">
                  <c:v>0.1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9.3</c:v>
                </c:pt>
                <c:pt idx="314">
                  <c:v>0.1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0.1</c:v>
                </c:pt>
                <c:pt idx="347">
                  <c:v>0.1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0.1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0.1</c:v>
                </c:pt>
                <c:pt idx="361">
                  <c:v>0.3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0.1</c:v>
                </c:pt>
                <c:pt idx="370">
                  <c:v>0.1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0.1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0.1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0.1</c:v>
                </c:pt>
                <c:pt idx="391">
                  <c:v>0</c:v>
                </c:pt>
                <c:pt idx="392">
                  <c:v>0.1</c:v>
                </c:pt>
                <c:pt idx="393">
                  <c:v>0</c:v>
                </c:pt>
                <c:pt idx="394">
                  <c:v>0</c:v>
                </c:pt>
                <c:pt idx="395">
                  <c:v>0.1</c:v>
                </c:pt>
                <c:pt idx="396">
                  <c:v>0</c:v>
                </c:pt>
                <c:pt idx="397">
                  <c:v>0.1</c:v>
                </c:pt>
                <c:pt idx="398">
                  <c:v>0</c:v>
                </c:pt>
                <c:pt idx="399">
                  <c:v>0</c:v>
                </c:pt>
                <c:pt idx="400">
                  <c:v>0.1</c:v>
                </c:pt>
                <c:pt idx="401">
                  <c:v>0.1</c:v>
                </c:pt>
                <c:pt idx="402">
                  <c:v>0</c:v>
                </c:pt>
                <c:pt idx="403">
                  <c:v>0.1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0.1</c:v>
                </c:pt>
                <c:pt idx="411">
                  <c:v>0</c:v>
                </c:pt>
                <c:pt idx="412">
                  <c:v>0</c:v>
                </c:pt>
                <c:pt idx="413">
                  <c:v>0.1</c:v>
                </c:pt>
                <c:pt idx="414">
                  <c:v>0</c:v>
                </c:pt>
                <c:pt idx="415">
                  <c:v>0</c:v>
                </c:pt>
                <c:pt idx="416">
                  <c:v>0.1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0.1</c:v>
                </c:pt>
                <c:pt idx="421">
                  <c:v>0.1</c:v>
                </c:pt>
                <c:pt idx="422">
                  <c:v>0</c:v>
                </c:pt>
                <c:pt idx="423">
                  <c:v>0</c:v>
                </c:pt>
                <c:pt idx="424">
                  <c:v>0.1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0.1</c:v>
                </c:pt>
                <c:pt idx="429">
                  <c:v>0</c:v>
                </c:pt>
                <c:pt idx="430">
                  <c:v>0.1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0.4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0.1</c:v>
                </c:pt>
                <c:pt idx="442">
                  <c:v>0</c:v>
                </c:pt>
                <c:pt idx="443">
                  <c:v>0.1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0.1</c:v>
                </c:pt>
                <c:pt idx="451">
                  <c:v>0.1</c:v>
                </c:pt>
                <c:pt idx="452">
                  <c:v>0</c:v>
                </c:pt>
                <c:pt idx="453">
                  <c:v>0</c:v>
                </c:pt>
                <c:pt idx="454">
                  <c:v>2.2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0.1</c:v>
                </c:pt>
                <c:pt idx="459">
                  <c:v>0</c:v>
                </c:pt>
                <c:pt idx="460">
                  <c:v>0.1</c:v>
                </c:pt>
                <c:pt idx="461">
                  <c:v>0.1</c:v>
                </c:pt>
                <c:pt idx="462">
                  <c:v>0</c:v>
                </c:pt>
                <c:pt idx="463">
                  <c:v>0.1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0.1</c:v>
                </c:pt>
                <c:pt idx="468">
                  <c:v>0.2</c:v>
                </c:pt>
                <c:pt idx="469">
                  <c:v>0</c:v>
                </c:pt>
                <c:pt idx="470">
                  <c:v>0.1</c:v>
                </c:pt>
                <c:pt idx="471">
                  <c:v>0.3</c:v>
                </c:pt>
                <c:pt idx="472">
                  <c:v>0.1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0.2</c:v>
                </c:pt>
                <c:pt idx="481">
                  <c:v>2.1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0.1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0.2</c:v>
                </c:pt>
                <c:pt idx="490">
                  <c:v>0.8</c:v>
                </c:pt>
                <c:pt idx="491">
                  <c:v>2.5</c:v>
                </c:pt>
                <c:pt idx="492">
                  <c:v>0.1</c:v>
                </c:pt>
                <c:pt idx="493">
                  <c:v>0.1</c:v>
                </c:pt>
                <c:pt idx="494">
                  <c:v>0.8</c:v>
                </c:pt>
                <c:pt idx="495">
                  <c:v>0</c:v>
                </c:pt>
                <c:pt idx="496">
                  <c:v>15</c:v>
                </c:pt>
                <c:pt idx="497">
                  <c:v>0.1</c:v>
                </c:pt>
                <c:pt idx="498">
                  <c:v>0</c:v>
                </c:pt>
                <c:pt idx="499">
                  <c:v>0</c:v>
                </c:pt>
                <c:pt idx="500">
                  <c:v>0.1</c:v>
                </c:pt>
                <c:pt idx="501">
                  <c:v>0</c:v>
                </c:pt>
                <c:pt idx="502">
                  <c:v>5.6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0.2</c:v>
                </c:pt>
                <c:pt idx="507">
                  <c:v>3.5</c:v>
                </c:pt>
                <c:pt idx="508">
                  <c:v>0.2</c:v>
                </c:pt>
                <c:pt idx="509">
                  <c:v>1.3</c:v>
                </c:pt>
                <c:pt idx="510">
                  <c:v>4.9</c:v>
                </c:pt>
                <c:pt idx="511">
                  <c:v>1.9</c:v>
                </c:pt>
                <c:pt idx="512">
                  <c:v>2.9</c:v>
                </c:pt>
                <c:pt idx="513">
                  <c:v>0.5</c:v>
                </c:pt>
                <c:pt idx="514">
                  <c:v>9</c:v>
                </c:pt>
                <c:pt idx="515">
                  <c:v>0.1</c:v>
                </c:pt>
                <c:pt idx="516">
                  <c:v>0.1</c:v>
                </c:pt>
                <c:pt idx="517">
                  <c:v>0.1</c:v>
                </c:pt>
                <c:pt idx="518">
                  <c:v>0.2</c:v>
                </c:pt>
                <c:pt idx="519">
                  <c:v>0.1</c:v>
                </c:pt>
                <c:pt idx="520">
                  <c:v>1.7</c:v>
                </c:pt>
                <c:pt idx="521">
                  <c:v>0.2</c:v>
                </c:pt>
                <c:pt idx="522">
                  <c:v>0.1</c:v>
                </c:pt>
                <c:pt idx="523">
                  <c:v>0.1</c:v>
                </c:pt>
                <c:pt idx="524">
                  <c:v>0.3</c:v>
                </c:pt>
                <c:pt idx="525">
                  <c:v>5.7</c:v>
                </c:pt>
                <c:pt idx="526">
                  <c:v>1.1</c:v>
                </c:pt>
                <c:pt idx="527">
                  <c:v>0</c:v>
                </c:pt>
                <c:pt idx="528">
                  <c:v>2.6</c:v>
                </c:pt>
                <c:pt idx="529">
                  <c:v>1.9</c:v>
                </c:pt>
                <c:pt idx="530">
                  <c:v>1.4</c:v>
                </c:pt>
                <c:pt idx="531">
                  <c:v>1.2</c:v>
                </c:pt>
                <c:pt idx="532">
                  <c:v>0</c:v>
                </c:pt>
                <c:pt idx="533">
                  <c:v>1.2</c:v>
                </c:pt>
                <c:pt idx="534">
                  <c:v>19.8</c:v>
                </c:pt>
                <c:pt idx="535">
                  <c:v>0.3</c:v>
                </c:pt>
                <c:pt idx="536">
                  <c:v>0</c:v>
                </c:pt>
                <c:pt idx="537">
                  <c:v>0.2</c:v>
                </c:pt>
                <c:pt idx="538">
                  <c:v>3.3</c:v>
                </c:pt>
                <c:pt idx="539">
                  <c:v>0.3</c:v>
                </c:pt>
                <c:pt idx="540">
                  <c:v>2.8</c:v>
                </c:pt>
                <c:pt idx="541">
                  <c:v>5.5</c:v>
                </c:pt>
                <c:pt idx="542">
                  <c:v>1.6</c:v>
                </c:pt>
                <c:pt idx="543">
                  <c:v>1.3</c:v>
                </c:pt>
                <c:pt idx="544">
                  <c:v>0.2</c:v>
                </c:pt>
                <c:pt idx="545">
                  <c:v>0.1</c:v>
                </c:pt>
                <c:pt idx="546">
                  <c:v>0.4</c:v>
                </c:pt>
                <c:pt idx="547">
                  <c:v>0</c:v>
                </c:pt>
                <c:pt idx="548">
                  <c:v>3.1</c:v>
                </c:pt>
                <c:pt idx="549">
                  <c:v>3.7</c:v>
                </c:pt>
                <c:pt idx="550">
                  <c:v>3.3</c:v>
                </c:pt>
                <c:pt idx="551">
                  <c:v>1.9</c:v>
                </c:pt>
                <c:pt idx="552">
                  <c:v>0.3</c:v>
                </c:pt>
                <c:pt idx="553">
                  <c:v>5.1</c:v>
                </c:pt>
                <c:pt idx="554">
                  <c:v>4.5</c:v>
                </c:pt>
                <c:pt idx="555">
                  <c:v>1.3</c:v>
                </c:pt>
                <c:pt idx="556">
                  <c:v>1.7</c:v>
                </c:pt>
                <c:pt idx="557">
                  <c:v>3</c:v>
                </c:pt>
                <c:pt idx="558">
                  <c:v>5.6</c:v>
                </c:pt>
                <c:pt idx="559">
                  <c:v>27.1</c:v>
                </c:pt>
                <c:pt idx="560">
                  <c:v>6.9</c:v>
                </c:pt>
                <c:pt idx="561">
                  <c:v>3.1</c:v>
                </c:pt>
                <c:pt idx="562">
                  <c:v>24.4</c:v>
                </c:pt>
                <c:pt idx="563">
                  <c:v>2</c:v>
                </c:pt>
                <c:pt idx="564">
                  <c:v>22.8</c:v>
                </c:pt>
                <c:pt idx="565">
                  <c:v>51.1</c:v>
                </c:pt>
                <c:pt idx="566">
                  <c:v>2</c:v>
                </c:pt>
                <c:pt idx="567">
                  <c:v>7.3</c:v>
                </c:pt>
                <c:pt idx="568">
                  <c:v>3.4</c:v>
                </c:pt>
                <c:pt idx="569">
                  <c:v>29.3</c:v>
                </c:pt>
                <c:pt idx="570">
                  <c:v>6.9</c:v>
                </c:pt>
                <c:pt idx="571">
                  <c:v>8.5</c:v>
                </c:pt>
                <c:pt idx="572">
                  <c:v>4.7</c:v>
                </c:pt>
                <c:pt idx="573">
                  <c:v>26</c:v>
                </c:pt>
                <c:pt idx="574">
                  <c:v>12.2</c:v>
                </c:pt>
                <c:pt idx="575">
                  <c:v>6.4</c:v>
                </c:pt>
                <c:pt idx="576">
                  <c:v>0.5</c:v>
                </c:pt>
                <c:pt idx="577">
                  <c:v>2</c:v>
                </c:pt>
                <c:pt idx="578">
                  <c:v>8.3</c:v>
                </c:pt>
                <c:pt idx="579">
                  <c:v>6.1</c:v>
                </c:pt>
                <c:pt idx="580">
                  <c:v>0.9</c:v>
                </c:pt>
                <c:pt idx="581">
                  <c:v>3.1</c:v>
                </c:pt>
                <c:pt idx="582">
                  <c:v>2.4</c:v>
                </c:pt>
                <c:pt idx="583">
                  <c:v>10.2</c:v>
                </c:pt>
                <c:pt idx="584">
                  <c:v>7</c:v>
                </c:pt>
                <c:pt idx="585">
                  <c:v>12.6</c:v>
                </c:pt>
                <c:pt idx="586">
                  <c:v>3.1</c:v>
                </c:pt>
                <c:pt idx="587">
                  <c:v>0.1</c:v>
                </c:pt>
                <c:pt idx="588">
                  <c:v>0.1</c:v>
                </c:pt>
                <c:pt idx="589">
                  <c:v>0.2</c:v>
                </c:pt>
                <c:pt idx="590">
                  <c:v>3.2</c:v>
                </c:pt>
                <c:pt idx="591">
                  <c:v>2.7</c:v>
                </c:pt>
                <c:pt idx="592">
                  <c:v>0</c:v>
                </c:pt>
                <c:pt idx="593">
                  <c:v>0</c:v>
                </c:pt>
                <c:pt idx="594">
                  <c:v>0.1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0.2</c:v>
                </c:pt>
                <c:pt idx="600">
                  <c:v>3.9</c:v>
                </c:pt>
                <c:pt idx="601">
                  <c:v>0.5</c:v>
                </c:pt>
                <c:pt idx="602">
                  <c:v>0.1</c:v>
                </c:pt>
                <c:pt idx="603">
                  <c:v>0.1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0.1</c:v>
                </c:pt>
                <c:pt idx="608">
                  <c:v>0.1</c:v>
                </c:pt>
                <c:pt idx="609">
                  <c:v>3.4</c:v>
                </c:pt>
                <c:pt idx="610">
                  <c:v>3.3</c:v>
                </c:pt>
                <c:pt idx="611">
                  <c:v>0.2</c:v>
                </c:pt>
                <c:pt idx="612">
                  <c:v>0</c:v>
                </c:pt>
                <c:pt idx="613">
                  <c:v>0.2</c:v>
                </c:pt>
                <c:pt idx="614">
                  <c:v>0.1</c:v>
                </c:pt>
                <c:pt idx="615">
                  <c:v>0</c:v>
                </c:pt>
                <c:pt idx="616">
                  <c:v>0.1</c:v>
                </c:pt>
                <c:pt idx="617">
                  <c:v>0.1</c:v>
                </c:pt>
                <c:pt idx="618">
                  <c:v>0.2</c:v>
                </c:pt>
                <c:pt idx="619">
                  <c:v>6.7</c:v>
                </c:pt>
                <c:pt idx="620">
                  <c:v>0.5</c:v>
                </c:pt>
                <c:pt idx="621">
                  <c:v>0.1</c:v>
                </c:pt>
                <c:pt idx="622">
                  <c:v>3.6</c:v>
                </c:pt>
                <c:pt idx="623">
                  <c:v>0.7</c:v>
                </c:pt>
                <c:pt idx="624">
                  <c:v>0.8</c:v>
                </c:pt>
                <c:pt idx="625">
                  <c:v>0.5</c:v>
                </c:pt>
                <c:pt idx="626">
                  <c:v>0.1</c:v>
                </c:pt>
                <c:pt idx="627">
                  <c:v>1.8</c:v>
                </c:pt>
                <c:pt idx="628">
                  <c:v>0.3</c:v>
                </c:pt>
                <c:pt idx="629">
                  <c:v>0</c:v>
                </c:pt>
                <c:pt idx="630">
                  <c:v>1.8</c:v>
                </c:pt>
                <c:pt idx="631">
                  <c:v>0.3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2.2</c:v>
                </c:pt>
                <c:pt idx="637">
                  <c:v>0</c:v>
                </c:pt>
                <c:pt idx="638">
                  <c:v>0</c:v>
                </c:pt>
                <c:pt idx="639">
                  <c:v>0.3</c:v>
                </c:pt>
                <c:pt idx="640">
                  <c:v>0.2</c:v>
                </c:pt>
                <c:pt idx="641">
                  <c:v>0</c:v>
                </c:pt>
                <c:pt idx="642">
                  <c:v>0.4</c:v>
                </c:pt>
                <c:pt idx="643">
                  <c:v>2.4</c:v>
                </c:pt>
                <c:pt idx="644">
                  <c:v>3.2</c:v>
                </c:pt>
                <c:pt idx="645">
                  <c:v>0.1</c:v>
                </c:pt>
                <c:pt idx="646">
                  <c:v>0.5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0.3</c:v>
                </c:pt>
                <c:pt idx="651">
                  <c:v>0.2</c:v>
                </c:pt>
                <c:pt idx="652">
                  <c:v>0.1</c:v>
                </c:pt>
                <c:pt idx="653">
                  <c:v>0.4</c:v>
                </c:pt>
                <c:pt idx="654">
                  <c:v>0.1</c:v>
                </c:pt>
                <c:pt idx="655">
                  <c:v>0.6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0.6</c:v>
                </c:pt>
                <c:pt idx="661">
                  <c:v>7.7</c:v>
                </c:pt>
                <c:pt idx="662">
                  <c:v>2.8</c:v>
                </c:pt>
                <c:pt idx="663">
                  <c:v>0</c:v>
                </c:pt>
                <c:pt idx="664">
                  <c:v>5.4</c:v>
                </c:pt>
                <c:pt idx="665">
                  <c:v>8.7</c:v>
                </c:pt>
                <c:pt idx="666">
                  <c:v>0.1</c:v>
                </c:pt>
                <c:pt idx="667">
                  <c:v>0</c:v>
                </c:pt>
                <c:pt idx="668">
                  <c:v>2</c:v>
                </c:pt>
                <c:pt idx="669">
                  <c:v>0</c:v>
                </c:pt>
                <c:pt idx="670">
                  <c:v>4.5</c:v>
                </c:pt>
                <c:pt idx="671">
                  <c:v>0</c:v>
                </c:pt>
                <c:pt idx="672">
                  <c:v>0.3</c:v>
                </c:pt>
                <c:pt idx="673">
                  <c:v>0</c:v>
                </c:pt>
                <c:pt idx="674">
                  <c:v>0.2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0.5</c:v>
                </c:pt>
                <c:pt idx="679">
                  <c:v>0</c:v>
                </c:pt>
                <c:pt idx="680">
                  <c:v>0.1</c:v>
                </c:pt>
                <c:pt idx="681">
                  <c:v>0</c:v>
                </c:pt>
                <c:pt idx="682">
                  <c:v>0.9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0.1</c:v>
                </c:pt>
                <c:pt idx="691">
                  <c:v>3.7</c:v>
                </c:pt>
                <c:pt idx="692">
                  <c:v>1.3</c:v>
                </c:pt>
                <c:pt idx="693">
                  <c:v>0</c:v>
                </c:pt>
                <c:pt idx="694">
                  <c:v>3.2</c:v>
                </c:pt>
                <c:pt idx="695">
                  <c:v>3.5</c:v>
                </c:pt>
                <c:pt idx="696">
                  <c:v>1.3</c:v>
                </c:pt>
                <c:pt idx="697">
                  <c:v>1.1</c:v>
                </c:pt>
                <c:pt idx="698">
                  <c:v>2.7</c:v>
                </c:pt>
                <c:pt idx="699">
                  <c:v>3.4</c:v>
                </c:pt>
                <c:pt idx="700">
                  <c:v>7.1</c:v>
                </c:pt>
                <c:pt idx="701">
                  <c:v>0.9</c:v>
                </c:pt>
                <c:pt idx="702">
                  <c:v>0.2</c:v>
                </c:pt>
                <c:pt idx="703">
                  <c:v>3.9</c:v>
                </c:pt>
                <c:pt idx="704">
                  <c:v>1</c:v>
                </c:pt>
                <c:pt idx="705">
                  <c:v>0.9</c:v>
                </c:pt>
                <c:pt idx="706">
                  <c:v>0.1</c:v>
                </c:pt>
                <c:pt idx="707">
                  <c:v>0.9</c:v>
                </c:pt>
                <c:pt idx="708">
                  <c:v>2.2</c:v>
                </c:pt>
                <c:pt idx="709">
                  <c:v>0.8</c:v>
                </c:pt>
                <c:pt idx="710">
                  <c:v>0.5</c:v>
                </c:pt>
                <c:pt idx="711">
                  <c:v>7.6</c:v>
                </c:pt>
                <c:pt idx="712">
                  <c:v>1.9</c:v>
                </c:pt>
                <c:pt idx="713">
                  <c:v>4.4</c:v>
                </c:pt>
                <c:pt idx="714">
                  <c:v>6.7</c:v>
                </c:pt>
                <c:pt idx="715">
                  <c:v>0.1</c:v>
                </c:pt>
                <c:pt idx="716">
                  <c:v>0.3</c:v>
                </c:pt>
                <c:pt idx="717">
                  <c:v>1.1</c:v>
                </c:pt>
                <c:pt idx="718">
                  <c:v>1.9</c:v>
                </c:pt>
                <c:pt idx="719">
                  <c:v>0.2</c:v>
                </c:pt>
                <c:pt idx="720">
                  <c:v>1.4</c:v>
                </c:pt>
                <c:pt idx="721">
                  <c:v>2.4</c:v>
                </c:pt>
                <c:pt idx="722">
                  <c:v>0.3</c:v>
                </c:pt>
                <c:pt idx="723">
                  <c:v>0</c:v>
                </c:pt>
                <c:pt idx="724">
                  <c:v>0.3</c:v>
                </c:pt>
                <c:pt idx="725">
                  <c:v>0</c:v>
                </c:pt>
                <c:pt idx="726">
                  <c:v>0</c:v>
                </c:pt>
                <c:pt idx="727">
                  <c:v>1.8</c:v>
                </c:pt>
                <c:pt idx="728">
                  <c:v>0.2</c:v>
                </c:pt>
                <c:pt idx="729">
                  <c:v>0</c:v>
                </c:pt>
                <c:pt idx="730">
                  <c:v>0</c:v>
                </c:pt>
                <c:pt idx="731">
                  <c:v>0.1</c:v>
                </c:pt>
                <c:pt idx="732">
                  <c:v>0</c:v>
                </c:pt>
                <c:pt idx="733">
                  <c:v>0</c:v>
                </c:pt>
                <c:pt idx="734">
                  <c:v>63.4</c:v>
                </c:pt>
                <c:pt idx="735">
                  <c:v>10</c:v>
                </c:pt>
                <c:pt idx="736">
                  <c:v>9</c:v>
                </c:pt>
                <c:pt idx="737">
                  <c:v>0.5</c:v>
                </c:pt>
                <c:pt idx="738">
                  <c:v>0.7</c:v>
                </c:pt>
                <c:pt idx="739">
                  <c:v>0.1</c:v>
                </c:pt>
                <c:pt idx="740">
                  <c:v>0.2</c:v>
                </c:pt>
                <c:pt idx="741">
                  <c:v>1.4</c:v>
                </c:pt>
                <c:pt idx="742">
                  <c:v>0</c:v>
                </c:pt>
                <c:pt idx="743">
                  <c:v>0.1</c:v>
                </c:pt>
                <c:pt idx="744">
                  <c:v>0</c:v>
                </c:pt>
                <c:pt idx="745">
                  <c:v>0</c:v>
                </c:pt>
                <c:pt idx="746">
                  <c:v>0.1</c:v>
                </c:pt>
                <c:pt idx="747">
                  <c:v>0</c:v>
                </c:pt>
                <c:pt idx="748">
                  <c:v>0.1</c:v>
                </c:pt>
                <c:pt idx="749">
                  <c:v>0</c:v>
                </c:pt>
                <c:pt idx="750">
                  <c:v>0.2</c:v>
                </c:pt>
                <c:pt idx="751">
                  <c:v>0.1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2.3</c:v>
                </c:pt>
                <c:pt idx="758">
                  <c:v>2.4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0.1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0.1</c:v>
                </c:pt>
                <c:pt idx="771">
                  <c:v>0</c:v>
                </c:pt>
                <c:pt idx="772">
                  <c:v>0.1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0.3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0.8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1.2</c:v>
                </c:pt>
                <c:pt idx="794">
                  <c:v>0.2</c:v>
                </c:pt>
                <c:pt idx="795">
                  <c:v>0</c:v>
                </c:pt>
                <c:pt idx="796">
                  <c:v>2.1</c:v>
                </c:pt>
                <c:pt idx="797">
                  <c:v>0.3</c:v>
                </c:pt>
                <c:pt idx="798">
                  <c:v>0</c:v>
                </c:pt>
                <c:pt idx="799">
                  <c:v>0</c:v>
                </c:pt>
                <c:pt idx="800">
                  <c:v>0.3</c:v>
                </c:pt>
                <c:pt idx="801">
                  <c:v>0</c:v>
                </c:pt>
                <c:pt idx="802">
                  <c:v>0.1</c:v>
                </c:pt>
                <c:pt idx="803">
                  <c:v>0</c:v>
                </c:pt>
                <c:pt idx="804">
                  <c:v>1.3</c:v>
                </c:pt>
                <c:pt idx="805">
                  <c:v>0.1</c:v>
                </c:pt>
                <c:pt idx="806">
                  <c:v>0.3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1.8</c:v>
                </c:pt>
                <c:pt idx="816">
                  <c:v>0.2</c:v>
                </c:pt>
                <c:pt idx="817">
                  <c:v>0</c:v>
                </c:pt>
                <c:pt idx="818">
                  <c:v>0</c:v>
                </c:pt>
                <c:pt idx="819">
                  <c:v>0.2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4.8</c:v>
                </c:pt>
                <c:pt idx="831">
                  <c:v>0.2</c:v>
                </c:pt>
                <c:pt idx="832">
                  <c:v>0</c:v>
                </c:pt>
                <c:pt idx="833">
                  <c:v>0.1</c:v>
                </c:pt>
                <c:pt idx="834">
                  <c:v>0.2</c:v>
                </c:pt>
                <c:pt idx="835">
                  <c:v>0.5</c:v>
                </c:pt>
                <c:pt idx="836">
                  <c:v>1.2</c:v>
                </c:pt>
                <c:pt idx="837">
                  <c:v>3.9</c:v>
                </c:pt>
                <c:pt idx="838">
                  <c:v>0.6</c:v>
                </c:pt>
                <c:pt idx="839">
                  <c:v>0</c:v>
                </c:pt>
                <c:pt idx="840">
                  <c:v>0.1</c:v>
                </c:pt>
                <c:pt idx="841">
                  <c:v>1.9</c:v>
                </c:pt>
                <c:pt idx="842">
                  <c:v>0.5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5.5</c:v>
                </c:pt>
                <c:pt idx="847">
                  <c:v>1.5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0.1</c:v>
                </c:pt>
                <c:pt idx="852">
                  <c:v>0</c:v>
                </c:pt>
                <c:pt idx="853">
                  <c:v>2.8</c:v>
                </c:pt>
                <c:pt idx="854">
                  <c:v>2.1</c:v>
                </c:pt>
                <c:pt idx="855">
                  <c:v>0</c:v>
                </c:pt>
                <c:pt idx="856">
                  <c:v>0.1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0.2</c:v>
                </c:pt>
                <c:pt idx="862">
                  <c:v>0.4</c:v>
                </c:pt>
                <c:pt idx="863">
                  <c:v>8.3</c:v>
                </c:pt>
                <c:pt idx="864">
                  <c:v>4.5</c:v>
                </c:pt>
                <c:pt idx="865">
                  <c:v>0.3</c:v>
                </c:pt>
                <c:pt idx="866">
                  <c:v>0.4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0.7</c:v>
                </c:pt>
                <c:pt idx="871">
                  <c:v>6</c:v>
                </c:pt>
                <c:pt idx="872">
                  <c:v>0.1</c:v>
                </c:pt>
                <c:pt idx="873">
                  <c:v>0.3</c:v>
                </c:pt>
                <c:pt idx="874">
                  <c:v>0</c:v>
                </c:pt>
                <c:pt idx="875">
                  <c:v>0.1</c:v>
                </c:pt>
                <c:pt idx="876">
                  <c:v>1.8</c:v>
                </c:pt>
                <c:pt idx="877">
                  <c:v>4.3</c:v>
                </c:pt>
                <c:pt idx="878">
                  <c:v>0.1</c:v>
                </c:pt>
                <c:pt idx="879">
                  <c:v>0.4</c:v>
                </c:pt>
                <c:pt idx="880">
                  <c:v>0</c:v>
                </c:pt>
                <c:pt idx="881">
                  <c:v>28.5</c:v>
                </c:pt>
                <c:pt idx="882">
                  <c:v>26.3</c:v>
                </c:pt>
                <c:pt idx="883">
                  <c:v>0</c:v>
                </c:pt>
                <c:pt idx="884">
                  <c:v>0</c:v>
                </c:pt>
                <c:pt idx="885">
                  <c:v>0.4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0.1</c:v>
                </c:pt>
                <c:pt idx="890">
                  <c:v>0.4</c:v>
                </c:pt>
                <c:pt idx="891">
                  <c:v>0</c:v>
                </c:pt>
                <c:pt idx="892">
                  <c:v>0</c:v>
                </c:pt>
                <c:pt idx="893">
                  <c:v>1</c:v>
                </c:pt>
                <c:pt idx="894">
                  <c:v>0</c:v>
                </c:pt>
                <c:pt idx="895">
                  <c:v>0</c:v>
                </c:pt>
                <c:pt idx="896">
                  <c:v>0.1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0.4</c:v>
                </c:pt>
                <c:pt idx="901">
                  <c:v>0.2</c:v>
                </c:pt>
                <c:pt idx="902">
                  <c:v>0.7</c:v>
                </c:pt>
                <c:pt idx="903">
                  <c:v>0</c:v>
                </c:pt>
                <c:pt idx="904">
                  <c:v>0.1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0.8</c:v>
                </c:pt>
                <c:pt idx="909">
                  <c:v>0.1</c:v>
                </c:pt>
                <c:pt idx="910">
                  <c:v>0.1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0.1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0.1</c:v>
                </c:pt>
                <c:pt idx="920">
                  <c:v>4.5</c:v>
                </c:pt>
                <c:pt idx="921">
                  <c:v>0.2</c:v>
                </c:pt>
                <c:pt idx="922">
                  <c:v>0.1</c:v>
                </c:pt>
                <c:pt idx="923">
                  <c:v>0</c:v>
                </c:pt>
                <c:pt idx="924">
                  <c:v>0</c:v>
                </c:pt>
                <c:pt idx="925">
                  <c:v>0.1</c:v>
                </c:pt>
                <c:pt idx="926">
                  <c:v>0.2</c:v>
                </c:pt>
                <c:pt idx="927">
                  <c:v>0.1</c:v>
                </c:pt>
                <c:pt idx="928">
                  <c:v>0</c:v>
                </c:pt>
                <c:pt idx="929">
                  <c:v>0.1</c:v>
                </c:pt>
                <c:pt idx="930">
                  <c:v>0.1</c:v>
                </c:pt>
                <c:pt idx="931">
                  <c:v>0</c:v>
                </c:pt>
                <c:pt idx="932">
                  <c:v>0.1</c:v>
                </c:pt>
                <c:pt idx="933">
                  <c:v>0</c:v>
                </c:pt>
                <c:pt idx="934">
                  <c:v>5.3</c:v>
                </c:pt>
                <c:pt idx="935">
                  <c:v>0.1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0.1</c:v>
                </c:pt>
                <c:pt idx="941">
                  <c:v>0.1</c:v>
                </c:pt>
                <c:pt idx="942">
                  <c:v>0</c:v>
                </c:pt>
                <c:pt idx="943">
                  <c:v>0.1</c:v>
                </c:pt>
                <c:pt idx="944">
                  <c:v>0</c:v>
                </c:pt>
                <c:pt idx="945">
                  <c:v>0</c:v>
                </c:pt>
                <c:pt idx="946">
                  <c:v>0.1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0.4</c:v>
                </c:pt>
                <c:pt idx="951">
                  <c:v>4.8</c:v>
                </c:pt>
                <c:pt idx="952">
                  <c:v>0.9</c:v>
                </c:pt>
                <c:pt idx="953">
                  <c:v>0.1</c:v>
                </c:pt>
                <c:pt idx="954">
                  <c:v>0</c:v>
                </c:pt>
                <c:pt idx="955">
                  <c:v>3.4</c:v>
                </c:pt>
                <c:pt idx="956">
                  <c:v>6.5</c:v>
                </c:pt>
                <c:pt idx="957">
                  <c:v>0.1</c:v>
                </c:pt>
                <c:pt idx="958">
                  <c:v>1.8</c:v>
                </c:pt>
                <c:pt idx="959">
                  <c:v>0.6</c:v>
                </c:pt>
                <c:pt idx="960">
                  <c:v>0.6</c:v>
                </c:pt>
                <c:pt idx="961">
                  <c:v>0.5</c:v>
                </c:pt>
                <c:pt idx="962">
                  <c:v>0.5</c:v>
                </c:pt>
                <c:pt idx="963">
                  <c:v>0.8</c:v>
                </c:pt>
                <c:pt idx="964">
                  <c:v>1.6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1.1</c:v>
                </c:pt>
                <c:pt idx="969">
                  <c:v>1.4</c:v>
                </c:pt>
                <c:pt idx="970">
                  <c:v>0.1</c:v>
                </c:pt>
                <c:pt idx="971">
                  <c:v>0</c:v>
                </c:pt>
                <c:pt idx="972">
                  <c:v>0</c:v>
                </c:pt>
                <c:pt idx="973">
                  <c:v>0.1</c:v>
                </c:pt>
                <c:pt idx="974">
                  <c:v>0.1</c:v>
                </c:pt>
                <c:pt idx="975">
                  <c:v>0</c:v>
                </c:pt>
                <c:pt idx="976">
                  <c:v>3</c:v>
                </c:pt>
                <c:pt idx="977">
                  <c:v>0.4</c:v>
                </c:pt>
                <c:pt idx="978">
                  <c:v>0</c:v>
                </c:pt>
                <c:pt idx="979">
                  <c:v>0</c:v>
                </c:pt>
                <c:pt idx="980">
                  <c:v>0.2</c:v>
                </c:pt>
                <c:pt idx="981">
                  <c:v>0.1</c:v>
                </c:pt>
                <c:pt idx="982">
                  <c:v>0.1</c:v>
                </c:pt>
                <c:pt idx="983">
                  <c:v>0</c:v>
                </c:pt>
                <c:pt idx="984">
                  <c:v>0.1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0.1</c:v>
                </c:pt>
                <c:pt idx="991">
                  <c:v>0.1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0.2</c:v>
                </c:pt>
                <c:pt idx="996">
                  <c:v>1.3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0.1</c:v>
                </c:pt>
                <c:pt idx="1001">
                  <c:v>0.2</c:v>
                </c:pt>
                <c:pt idx="1002">
                  <c:v>0.1</c:v>
                </c:pt>
                <c:pt idx="1003">
                  <c:v>0</c:v>
                </c:pt>
                <c:pt idx="1004">
                  <c:v>0.3</c:v>
                </c:pt>
                <c:pt idx="1005">
                  <c:v>0.1</c:v>
                </c:pt>
                <c:pt idx="1006">
                  <c:v>0</c:v>
                </c:pt>
                <c:pt idx="1007">
                  <c:v>1.5</c:v>
                </c:pt>
                <c:pt idx="1008">
                  <c:v>1</c:v>
                </c:pt>
                <c:pt idx="1009">
                  <c:v>0</c:v>
                </c:pt>
                <c:pt idx="1010">
                  <c:v>0</c:v>
                </c:pt>
                <c:pt idx="1011">
                  <c:v>0.4</c:v>
                </c:pt>
                <c:pt idx="1012">
                  <c:v>0</c:v>
                </c:pt>
                <c:pt idx="1013">
                  <c:v>10.1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0.6</c:v>
                </c:pt>
                <c:pt idx="1018">
                  <c:v>0.5</c:v>
                </c:pt>
                <c:pt idx="1019">
                  <c:v>5.9</c:v>
                </c:pt>
                <c:pt idx="1020">
                  <c:v>0.1</c:v>
                </c:pt>
                <c:pt idx="1021">
                  <c:v>3.4</c:v>
                </c:pt>
                <c:pt idx="1022">
                  <c:v>0.1</c:v>
                </c:pt>
                <c:pt idx="1023">
                  <c:v>7.4</c:v>
                </c:pt>
                <c:pt idx="1024">
                  <c:v>0</c:v>
                </c:pt>
                <c:pt idx="1025">
                  <c:v>0</c:v>
                </c:pt>
                <c:pt idx="1026">
                  <c:v>0.1</c:v>
                </c:pt>
                <c:pt idx="1027">
                  <c:v>5.1</c:v>
                </c:pt>
                <c:pt idx="1028">
                  <c:v>0</c:v>
                </c:pt>
                <c:pt idx="1029">
                  <c:v>0.7</c:v>
                </c:pt>
                <c:pt idx="1030">
                  <c:v>0.1</c:v>
                </c:pt>
                <c:pt idx="1031">
                  <c:v>0.2</c:v>
                </c:pt>
                <c:pt idx="1032">
                  <c:v>9.9</c:v>
                </c:pt>
                <c:pt idx="1033">
                  <c:v>0</c:v>
                </c:pt>
                <c:pt idx="1034">
                  <c:v>0.3</c:v>
                </c:pt>
                <c:pt idx="1035">
                  <c:v>0.5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0.1</c:v>
                </c:pt>
                <c:pt idx="1041">
                  <c:v>0</c:v>
                </c:pt>
                <c:pt idx="1042">
                  <c:v>0.1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0.1</c:v>
                </c:pt>
                <c:pt idx="1048">
                  <c:v>0.1</c:v>
                </c:pt>
                <c:pt idx="1049">
                  <c:v>0</c:v>
                </c:pt>
                <c:pt idx="1050">
                  <c:v>0.6</c:v>
                </c:pt>
                <c:pt idx="1051">
                  <c:v>0.1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0.1</c:v>
                </c:pt>
                <c:pt idx="1061">
                  <c:v>0</c:v>
                </c:pt>
                <c:pt idx="1062">
                  <c:v>0.1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0.9</c:v>
                </c:pt>
                <c:pt idx="1067">
                  <c:v>0</c:v>
                </c:pt>
                <c:pt idx="1068">
                  <c:v>0</c:v>
                </c:pt>
                <c:pt idx="1069">
                  <c:v>0.4</c:v>
                </c:pt>
                <c:pt idx="1070">
                  <c:v>0.8</c:v>
                </c:pt>
                <c:pt idx="1071">
                  <c:v>0.1</c:v>
                </c:pt>
                <c:pt idx="1072">
                  <c:v>0.1</c:v>
                </c:pt>
                <c:pt idx="1073">
                  <c:v>0.2</c:v>
                </c:pt>
                <c:pt idx="1074">
                  <c:v>0.1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1</c:v>
                </c:pt>
                <c:pt idx="1079">
                  <c:v>0</c:v>
                </c:pt>
                <c:pt idx="1080">
                  <c:v>0.9</c:v>
                </c:pt>
                <c:pt idx="1081">
                  <c:v>1.4</c:v>
                </c:pt>
                <c:pt idx="1082">
                  <c:v>0.1</c:v>
                </c:pt>
                <c:pt idx="1083">
                  <c:v>0</c:v>
                </c:pt>
                <c:pt idx="1084">
                  <c:v>0.1</c:v>
                </c:pt>
                <c:pt idx="1085">
                  <c:v>0.2</c:v>
                </c:pt>
                <c:pt idx="1086">
                  <c:v>0</c:v>
                </c:pt>
                <c:pt idx="1087">
                  <c:v>0.4</c:v>
                </c:pt>
                <c:pt idx="1088">
                  <c:v>1</c:v>
                </c:pt>
                <c:pt idx="1089">
                  <c:v>0.2</c:v>
                </c:pt>
                <c:pt idx="1090">
                  <c:v>0</c:v>
                </c:pt>
                <c:pt idx="1091">
                  <c:v>0</c:v>
                </c:pt>
                <c:pt idx="1092">
                  <c:v>0.1</c:v>
                </c:pt>
                <c:pt idx="1093">
                  <c:v>0</c:v>
                </c:pt>
                <c:pt idx="1094">
                  <c:v>0</c:v>
                </c:pt>
                <c:pt idx="1095">
                  <c:v>0.1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0.1</c:v>
                </c:pt>
                <c:pt idx="1101">
                  <c:v>0</c:v>
                </c:pt>
                <c:pt idx="1102">
                  <c:v>0</c:v>
                </c:pt>
                <c:pt idx="1103">
                  <c:v>0.2</c:v>
                </c:pt>
                <c:pt idx="1104">
                  <c:v>0.2</c:v>
                </c:pt>
                <c:pt idx="1105">
                  <c:v>0</c:v>
                </c:pt>
                <c:pt idx="1106">
                  <c:v>0</c:v>
                </c:pt>
                <c:pt idx="1107">
                  <c:v>0.1</c:v>
                </c:pt>
                <c:pt idx="1108">
                  <c:v>0</c:v>
                </c:pt>
                <c:pt idx="1109">
                  <c:v>0</c:v>
                </c:pt>
                <c:pt idx="1110">
                  <c:v>0.1</c:v>
                </c:pt>
                <c:pt idx="1111">
                  <c:v>0</c:v>
                </c:pt>
                <c:pt idx="1112">
                  <c:v>0.1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0.1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0.1</c:v>
                </c:pt>
                <c:pt idx="1121">
                  <c:v>0.1</c:v>
                </c:pt>
                <c:pt idx="1122">
                  <c:v>0.1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0.1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0.1</c:v>
                </c:pt>
                <c:pt idx="1137">
                  <c:v>0</c:v>
                </c:pt>
                <c:pt idx="1138">
                  <c:v>0.1</c:v>
                </c:pt>
                <c:pt idx="1139">
                  <c:v>0</c:v>
                </c:pt>
                <c:pt idx="1140">
                  <c:v>0.1</c:v>
                </c:pt>
                <c:pt idx="1141">
                  <c:v>0.1</c:v>
                </c:pt>
                <c:pt idx="1142">
                  <c:v>0</c:v>
                </c:pt>
                <c:pt idx="1143">
                  <c:v>0.1</c:v>
                </c:pt>
                <c:pt idx="1144">
                  <c:v>0</c:v>
                </c:pt>
                <c:pt idx="1145">
                  <c:v>0</c:v>
                </c:pt>
                <c:pt idx="1146">
                  <c:v>0.1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0.1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0.2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2.6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0.2</c:v>
                </c:pt>
                <c:pt idx="1190">
                  <c:v>0.1</c:v>
                </c:pt>
                <c:pt idx="1191">
                  <c:v>0.1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0.2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0.1</c:v>
                </c:pt>
                <c:pt idx="1201">
                  <c:v>0.1</c:v>
                </c:pt>
                <c:pt idx="1202">
                  <c:v>0.2</c:v>
                </c:pt>
                <c:pt idx="1203">
                  <c:v>0.1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0.1</c:v>
                </c:pt>
                <c:pt idx="1211">
                  <c:v>0.1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0.1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0.2</c:v>
                </c:pt>
                <c:pt idx="1221">
                  <c:v>0.1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0.3</c:v>
                </c:pt>
                <c:pt idx="1226">
                  <c:v>0.1</c:v>
                </c:pt>
                <c:pt idx="1227">
                  <c:v>0.1</c:v>
                </c:pt>
                <c:pt idx="1228">
                  <c:v>0.2</c:v>
                </c:pt>
                <c:pt idx="1229">
                  <c:v>0</c:v>
                </c:pt>
                <c:pt idx="1230">
                  <c:v>0.1</c:v>
                </c:pt>
                <c:pt idx="1231">
                  <c:v>0</c:v>
                </c:pt>
                <c:pt idx="1232">
                  <c:v>0.1</c:v>
                </c:pt>
                <c:pt idx="1233">
                  <c:v>0.1</c:v>
                </c:pt>
                <c:pt idx="1234">
                  <c:v>0</c:v>
                </c:pt>
                <c:pt idx="1235">
                  <c:v>0.2</c:v>
                </c:pt>
                <c:pt idx="1236">
                  <c:v>0</c:v>
                </c:pt>
                <c:pt idx="1237">
                  <c:v>0.7</c:v>
                </c:pt>
                <c:pt idx="1238">
                  <c:v>0</c:v>
                </c:pt>
                <c:pt idx="1239">
                  <c:v>0.1</c:v>
                </c:pt>
                <c:pt idx="1240">
                  <c:v>0.3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0.1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0.1</c:v>
                </c:pt>
                <c:pt idx="1261">
                  <c:v>0.7</c:v>
                </c:pt>
                <c:pt idx="1262">
                  <c:v>0.1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0.8</c:v>
                </c:pt>
                <c:pt idx="1273">
                  <c:v>0</c:v>
                </c:pt>
                <c:pt idx="1274">
                  <c:v>0.1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0.1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0.2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0.1</c:v>
                </c:pt>
                <c:pt idx="1291">
                  <c:v>0</c:v>
                </c:pt>
                <c:pt idx="1292">
                  <c:v>0</c:v>
                </c:pt>
                <c:pt idx="1293">
                  <c:v>0.9</c:v>
                </c:pt>
                <c:pt idx="1294">
                  <c:v>0</c:v>
                </c:pt>
                <c:pt idx="1295">
                  <c:v>0.1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0.1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0.1</c:v>
                </c:pt>
                <c:pt idx="1308">
                  <c:v>0</c:v>
                </c:pt>
                <c:pt idx="1309">
                  <c:v>0</c:v>
                </c:pt>
                <c:pt idx="1310">
                  <c:v>0.3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2.2</c:v>
                </c:pt>
                <c:pt idx="1321">
                  <c:v>1.6</c:v>
                </c:pt>
                <c:pt idx="1322">
                  <c:v>1.1</c:v>
                </c:pt>
                <c:pt idx="1323">
                  <c:v>2.3</c:v>
                </c:pt>
                <c:pt idx="1324">
                  <c:v>0.6</c:v>
                </c:pt>
                <c:pt idx="1325">
                  <c:v>0.2</c:v>
                </c:pt>
                <c:pt idx="1326">
                  <c:v>0.3</c:v>
                </c:pt>
                <c:pt idx="1327">
                  <c:v>0</c:v>
                </c:pt>
                <c:pt idx="1328">
                  <c:v>2.4</c:v>
                </c:pt>
                <c:pt idx="1329">
                  <c:v>0.1</c:v>
                </c:pt>
                <c:pt idx="1330">
                  <c:v>1.9</c:v>
                </c:pt>
                <c:pt idx="1331">
                  <c:v>0</c:v>
                </c:pt>
                <c:pt idx="1332">
                  <c:v>0.1</c:v>
                </c:pt>
                <c:pt idx="1333">
                  <c:v>0.4</c:v>
                </c:pt>
                <c:pt idx="1334">
                  <c:v>2.2</c:v>
                </c:pt>
                <c:pt idx="1335">
                  <c:v>0.1</c:v>
                </c:pt>
                <c:pt idx="1336">
                  <c:v>0.3</c:v>
                </c:pt>
                <c:pt idx="1337">
                  <c:v>0</c:v>
                </c:pt>
                <c:pt idx="1338">
                  <c:v>0</c:v>
                </c:pt>
                <c:pt idx="1339">
                  <c:v>0.1</c:v>
                </c:pt>
                <c:pt idx="1340">
                  <c:v>0.2</c:v>
                </c:pt>
                <c:pt idx="1341">
                  <c:v>0.8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0.2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0.1</c:v>
                </c:pt>
                <c:pt idx="1352">
                  <c:v>0.1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0.1</c:v>
                </c:pt>
                <c:pt idx="1361">
                  <c:v>0</c:v>
                </c:pt>
                <c:pt idx="1362">
                  <c:v>0.2</c:v>
                </c:pt>
                <c:pt idx="1363">
                  <c:v>0</c:v>
                </c:pt>
                <c:pt idx="1364">
                  <c:v>0.1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0.1</c:v>
                </c:pt>
                <c:pt idx="1371">
                  <c:v>0.1</c:v>
                </c:pt>
                <c:pt idx="1372">
                  <c:v>0.6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0.1</c:v>
                </c:pt>
                <c:pt idx="1378">
                  <c:v>0</c:v>
                </c:pt>
                <c:pt idx="1379">
                  <c:v>0</c:v>
                </c:pt>
                <c:pt idx="1380">
                  <c:v>0.8</c:v>
                </c:pt>
                <c:pt idx="1381">
                  <c:v>0.6</c:v>
                </c:pt>
                <c:pt idx="1382">
                  <c:v>0.2</c:v>
                </c:pt>
                <c:pt idx="1383">
                  <c:v>0.2</c:v>
                </c:pt>
                <c:pt idx="1384">
                  <c:v>0.1</c:v>
                </c:pt>
                <c:pt idx="1385">
                  <c:v>0.2</c:v>
                </c:pt>
                <c:pt idx="1386">
                  <c:v>0</c:v>
                </c:pt>
                <c:pt idx="1387">
                  <c:v>0.2</c:v>
                </c:pt>
                <c:pt idx="1388">
                  <c:v>0.6</c:v>
                </c:pt>
                <c:pt idx="1389">
                  <c:v>0</c:v>
                </c:pt>
                <c:pt idx="1390">
                  <c:v>0.1</c:v>
                </c:pt>
                <c:pt idx="1391">
                  <c:v>0.1</c:v>
                </c:pt>
                <c:pt idx="1392">
                  <c:v>0.1</c:v>
                </c:pt>
                <c:pt idx="1393">
                  <c:v>0.4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0.1</c:v>
                </c:pt>
                <c:pt idx="1400">
                  <c:v>0.1</c:v>
                </c:pt>
                <c:pt idx="1401">
                  <c:v>0.2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1.5</c:v>
                </c:pt>
                <c:pt idx="1407">
                  <c:v>0</c:v>
                </c:pt>
                <c:pt idx="1408">
                  <c:v>0.2</c:v>
                </c:pt>
                <c:pt idx="1409">
                  <c:v>0.1</c:v>
                </c:pt>
                <c:pt idx="1410">
                  <c:v>0</c:v>
                </c:pt>
                <c:pt idx="1411">
                  <c:v>0.1</c:v>
                </c:pt>
                <c:pt idx="1412">
                  <c:v>0</c:v>
                </c:pt>
                <c:pt idx="1413">
                  <c:v>0</c:v>
                </c:pt>
                <c:pt idx="1414">
                  <c:v>2.4</c:v>
                </c:pt>
                <c:pt idx="1415">
                  <c:v>0</c:v>
                </c:pt>
                <c:pt idx="1416">
                  <c:v>0.3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0.1</c:v>
                </c:pt>
                <c:pt idx="1422">
                  <c:v>0</c:v>
                </c:pt>
                <c:pt idx="1423">
                  <c:v>0</c:v>
                </c:pt>
                <c:pt idx="1424">
                  <c:v>0.1</c:v>
                </c:pt>
                <c:pt idx="1425">
                  <c:v>0</c:v>
                </c:pt>
                <c:pt idx="1426">
                  <c:v>0</c:v>
                </c:pt>
                <c:pt idx="1427">
                  <c:v>0.1</c:v>
                </c:pt>
                <c:pt idx="1428">
                  <c:v>0.1</c:v>
                </c:pt>
                <c:pt idx="1429">
                  <c:v>0</c:v>
                </c:pt>
                <c:pt idx="1430">
                  <c:v>0.1</c:v>
                </c:pt>
                <c:pt idx="1431">
                  <c:v>2.9</c:v>
                </c:pt>
                <c:pt idx="1432">
                  <c:v>0.2</c:v>
                </c:pt>
                <c:pt idx="1433">
                  <c:v>0.3</c:v>
                </c:pt>
                <c:pt idx="1434">
                  <c:v>0.1</c:v>
                </c:pt>
                <c:pt idx="1435">
                  <c:v>0.5</c:v>
                </c:pt>
                <c:pt idx="1436">
                  <c:v>0</c:v>
                </c:pt>
                <c:pt idx="1437">
                  <c:v>0.3</c:v>
                </c:pt>
                <c:pt idx="1438">
                  <c:v>0.1</c:v>
                </c:pt>
                <c:pt idx="1439">
                  <c:v>0.3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Disk!$D$1</c:f>
              <c:strCache>
                <c:ptCount val="1"/>
                <c:pt idx="0">
                  <c:v>sda1</c:v>
                </c:pt>
              </c:strCache>
            </c:strRef>
          </c:tx>
          <c:spPr>
            <a:ln w="31750" cap="rnd" cmpd="sng" algn="ctr">
              <a:solidFill>
                <a:schemeClr val="accent3">
                  <a:shade val="6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Disk!$D$2:$D$1441</c:f>
              <c:numCache>
                <c:formatCode>General</c:formatCode>
                <c:ptCount val="144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Disk!$E$1</c:f>
              <c:strCache>
                <c:ptCount val="1"/>
                <c:pt idx="0">
                  <c:v>sda2</c:v>
                </c:pt>
              </c:strCache>
            </c:strRef>
          </c:tx>
          <c:spPr>
            <a:ln w="31750" cap="rnd" cmpd="sng" algn="ctr">
              <a:solidFill>
                <a:schemeClr val="accent4">
                  <a:shade val="6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Disk!$E$2:$E$1441</c:f>
              <c:numCache>
                <c:formatCode>General</c:formatCode>
                <c:ptCount val="1440"/>
                <c:pt idx="0">
                  <c:v>41.9</c:v>
                </c:pt>
                <c:pt idx="1">
                  <c:v>0.5</c:v>
                </c:pt>
                <c:pt idx="2">
                  <c:v>2.5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0.2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0.1</c:v>
                </c:pt>
                <c:pt idx="32">
                  <c:v>0</c:v>
                </c:pt>
                <c:pt idx="33">
                  <c:v>0.6</c:v>
                </c:pt>
                <c:pt idx="34">
                  <c:v>0.6</c:v>
                </c:pt>
                <c:pt idx="35">
                  <c:v>0.1</c:v>
                </c:pt>
                <c:pt idx="36">
                  <c:v>0</c:v>
                </c:pt>
                <c:pt idx="37">
                  <c:v>1.6</c:v>
                </c:pt>
                <c:pt idx="38">
                  <c:v>0</c:v>
                </c:pt>
                <c:pt idx="39">
                  <c:v>0</c:v>
                </c:pt>
                <c:pt idx="40">
                  <c:v>1.1</c:v>
                </c:pt>
                <c:pt idx="41">
                  <c:v>0.1</c:v>
                </c:pt>
                <c:pt idx="42">
                  <c:v>0</c:v>
                </c:pt>
                <c:pt idx="43">
                  <c:v>0.2</c:v>
                </c:pt>
                <c:pt idx="44">
                  <c:v>0.2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0.1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0.1</c:v>
                </c:pt>
                <c:pt idx="62">
                  <c:v>0.1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0.1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0.1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0.1</c:v>
                </c:pt>
                <c:pt idx="119">
                  <c:v>0</c:v>
                </c:pt>
                <c:pt idx="120">
                  <c:v>0</c:v>
                </c:pt>
                <c:pt idx="121">
                  <c:v>0.4</c:v>
                </c:pt>
                <c:pt idx="122">
                  <c:v>0.3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0.1</c:v>
                </c:pt>
                <c:pt idx="134">
                  <c:v>0</c:v>
                </c:pt>
                <c:pt idx="135">
                  <c:v>0</c:v>
                </c:pt>
                <c:pt idx="136">
                  <c:v>0.1</c:v>
                </c:pt>
                <c:pt idx="137">
                  <c:v>0.1</c:v>
                </c:pt>
                <c:pt idx="138">
                  <c:v>0</c:v>
                </c:pt>
                <c:pt idx="139">
                  <c:v>0.1</c:v>
                </c:pt>
                <c:pt idx="140">
                  <c:v>0</c:v>
                </c:pt>
                <c:pt idx="141">
                  <c:v>0.1</c:v>
                </c:pt>
                <c:pt idx="142">
                  <c:v>0</c:v>
                </c:pt>
                <c:pt idx="143">
                  <c:v>0.1</c:v>
                </c:pt>
                <c:pt idx="144">
                  <c:v>0</c:v>
                </c:pt>
                <c:pt idx="145">
                  <c:v>0.1</c:v>
                </c:pt>
                <c:pt idx="146">
                  <c:v>0</c:v>
                </c:pt>
                <c:pt idx="147">
                  <c:v>0.1</c:v>
                </c:pt>
                <c:pt idx="148">
                  <c:v>0</c:v>
                </c:pt>
                <c:pt idx="149">
                  <c:v>0.1</c:v>
                </c:pt>
                <c:pt idx="150">
                  <c:v>0.1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0.1</c:v>
                </c:pt>
                <c:pt idx="157">
                  <c:v>0</c:v>
                </c:pt>
                <c:pt idx="158">
                  <c:v>0.1</c:v>
                </c:pt>
                <c:pt idx="159">
                  <c:v>0</c:v>
                </c:pt>
                <c:pt idx="160">
                  <c:v>0.1</c:v>
                </c:pt>
                <c:pt idx="161">
                  <c:v>0.1</c:v>
                </c:pt>
                <c:pt idx="162">
                  <c:v>0.1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0.6</c:v>
                </c:pt>
                <c:pt idx="167">
                  <c:v>0.1</c:v>
                </c:pt>
                <c:pt idx="168">
                  <c:v>0</c:v>
                </c:pt>
                <c:pt idx="169">
                  <c:v>0.4</c:v>
                </c:pt>
                <c:pt idx="170">
                  <c:v>0</c:v>
                </c:pt>
                <c:pt idx="171">
                  <c:v>0.1</c:v>
                </c:pt>
                <c:pt idx="172">
                  <c:v>0.1</c:v>
                </c:pt>
                <c:pt idx="173">
                  <c:v>0</c:v>
                </c:pt>
                <c:pt idx="174">
                  <c:v>0</c:v>
                </c:pt>
                <c:pt idx="175">
                  <c:v>0.6</c:v>
                </c:pt>
                <c:pt idx="176">
                  <c:v>0.2</c:v>
                </c:pt>
                <c:pt idx="177">
                  <c:v>0</c:v>
                </c:pt>
                <c:pt idx="178">
                  <c:v>1.5</c:v>
                </c:pt>
                <c:pt idx="179">
                  <c:v>0</c:v>
                </c:pt>
                <c:pt idx="180">
                  <c:v>0.8</c:v>
                </c:pt>
                <c:pt idx="181">
                  <c:v>4.3</c:v>
                </c:pt>
                <c:pt idx="182">
                  <c:v>6.8</c:v>
                </c:pt>
                <c:pt idx="183">
                  <c:v>0.1</c:v>
                </c:pt>
                <c:pt idx="184">
                  <c:v>0.9</c:v>
                </c:pt>
                <c:pt idx="185">
                  <c:v>0.3</c:v>
                </c:pt>
                <c:pt idx="186">
                  <c:v>9.1</c:v>
                </c:pt>
                <c:pt idx="187">
                  <c:v>10.7</c:v>
                </c:pt>
                <c:pt idx="188">
                  <c:v>3</c:v>
                </c:pt>
                <c:pt idx="189">
                  <c:v>0</c:v>
                </c:pt>
                <c:pt idx="190">
                  <c:v>0.1</c:v>
                </c:pt>
                <c:pt idx="191">
                  <c:v>0.2</c:v>
                </c:pt>
                <c:pt idx="192">
                  <c:v>0.4</c:v>
                </c:pt>
                <c:pt idx="193">
                  <c:v>0</c:v>
                </c:pt>
                <c:pt idx="194">
                  <c:v>10.5</c:v>
                </c:pt>
                <c:pt idx="195">
                  <c:v>0.3</c:v>
                </c:pt>
                <c:pt idx="196">
                  <c:v>20.8</c:v>
                </c:pt>
                <c:pt idx="197">
                  <c:v>0.1</c:v>
                </c:pt>
                <c:pt idx="198">
                  <c:v>1.7</c:v>
                </c:pt>
                <c:pt idx="199">
                  <c:v>2.5</c:v>
                </c:pt>
                <c:pt idx="200">
                  <c:v>0.9</c:v>
                </c:pt>
                <c:pt idx="201">
                  <c:v>0</c:v>
                </c:pt>
                <c:pt idx="202">
                  <c:v>4.7</c:v>
                </c:pt>
                <c:pt idx="203">
                  <c:v>0.4</c:v>
                </c:pt>
                <c:pt idx="204">
                  <c:v>1.7</c:v>
                </c:pt>
                <c:pt idx="205">
                  <c:v>67.5</c:v>
                </c:pt>
                <c:pt idx="206">
                  <c:v>1.1</c:v>
                </c:pt>
                <c:pt idx="207">
                  <c:v>0</c:v>
                </c:pt>
                <c:pt idx="208">
                  <c:v>0.2</c:v>
                </c:pt>
                <c:pt idx="209">
                  <c:v>1</c:v>
                </c:pt>
                <c:pt idx="210">
                  <c:v>0.6</c:v>
                </c:pt>
                <c:pt idx="211">
                  <c:v>0.1</c:v>
                </c:pt>
                <c:pt idx="212">
                  <c:v>16.4</c:v>
                </c:pt>
                <c:pt idx="213">
                  <c:v>5.7</c:v>
                </c:pt>
                <c:pt idx="214">
                  <c:v>0.5</c:v>
                </c:pt>
                <c:pt idx="215">
                  <c:v>0</c:v>
                </c:pt>
                <c:pt idx="216">
                  <c:v>0</c:v>
                </c:pt>
                <c:pt idx="217">
                  <c:v>0.2</c:v>
                </c:pt>
                <c:pt idx="218">
                  <c:v>0</c:v>
                </c:pt>
                <c:pt idx="219">
                  <c:v>0</c:v>
                </c:pt>
                <c:pt idx="220">
                  <c:v>0.1</c:v>
                </c:pt>
                <c:pt idx="221">
                  <c:v>1.9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0.1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0.1</c:v>
                </c:pt>
                <c:pt idx="241">
                  <c:v>0.1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0.1</c:v>
                </c:pt>
                <c:pt idx="273">
                  <c:v>0.1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0.1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0.1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0.3</c:v>
                </c:pt>
                <c:pt idx="294">
                  <c:v>0.1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0.1</c:v>
                </c:pt>
                <c:pt idx="300">
                  <c:v>0.1</c:v>
                </c:pt>
                <c:pt idx="301">
                  <c:v>0.2</c:v>
                </c:pt>
                <c:pt idx="302">
                  <c:v>0.1</c:v>
                </c:pt>
                <c:pt idx="303">
                  <c:v>0.3</c:v>
                </c:pt>
                <c:pt idx="304">
                  <c:v>0.1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9.3</c:v>
                </c:pt>
                <c:pt idx="314">
                  <c:v>0.1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0.1</c:v>
                </c:pt>
                <c:pt idx="347">
                  <c:v>0.1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0.1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0.2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0.1</c:v>
                </c:pt>
                <c:pt idx="370">
                  <c:v>0.1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0.1</c:v>
                </c:pt>
                <c:pt idx="376">
                  <c:v>0</c:v>
                </c:pt>
                <c:pt idx="377">
                  <c:v>0</c:v>
                </c:pt>
                <c:pt idx="378">
                  <c:v>0.1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0.1</c:v>
                </c:pt>
                <c:pt idx="393">
                  <c:v>0.1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0.1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0.1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0.1</c:v>
                </c:pt>
                <c:pt idx="414">
                  <c:v>0</c:v>
                </c:pt>
                <c:pt idx="415">
                  <c:v>0</c:v>
                </c:pt>
                <c:pt idx="416">
                  <c:v>0.1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0.1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0.1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0.4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0.1</c:v>
                </c:pt>
                <c:pt idx="442">
                  <c:v>0</c:v>
                </c:pt>
                <c:pt idx="443">
                  <c:v>0.1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0.1</c:v>
                </c:pt>
                <c:pt idx="452">
                  <c:v>0</c:v>
                </c:pt>
                <c:pt idx="453">
                  <c:v>0</c:v>
                </c:pt>
                <c:pt idx="454">
                  <c:v>2.2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0.1</c:v>
                </c:pt>
                <c:pt idx="459">
                  <c:v>0</c:v>
                </c:pt>
                <c:pt idx="460">
                  <c:v>0</c:v>
                </c:pt>
                <c:pt idx="461">
                  <c:v>0.1</c:v>
                </c:pt>
                <c:pt idx="462">
                  <c:v>0</c:v>
                </c:pt>
                <c:pt idx="463">
                  <c:v>0</c:v>
                </c:pt>
                <c:pt idx="464">
                  <c:v>0.1</c:v>
                </c:pt>
                <c:pt idx="465">
                  <c:v>0</c:v>
                </c:pt>
                <c:pt idx="466">
                  <c:v>0</c:v>
                </c:pt>
                <c:pt idx="467">
                  <c:v>0.1</c:v>
                </c:pt>
                <c:pt idx="468">
                  <c:v>0.2</c:v>
                </c:pt>
                <c:pt idx="469">
                  <c:v>0</c:v>
                </c:pt>
                <c:pt idx="470">
                  <c:v>0.1</c:v>
                </c:pt>
                <c:pt idx="471">
                  <c:v>0.3</c:v>
                </c:pt>
                <c:pt idx="472">
                  <c:v>0.1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0.1</c:v>
                </c:pt>
                <c:pt idx="481">
                  <c:v>2.1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0.1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0.2</c:v>
                </c:pt>
                <c:pt idx="490">
                  <c:v>0.6</c:v>
                </c:pt>
                <c:pt idx="491">
                  <c:v>2.5</c:v>
                </c:pt>
                <c:pt idx="492">
                  <c:v>0.1</c:v>
                </c:pt>
                <c:pt idx="493">
                  <c:v>0.1</c:v>
                </c:pt>
                <c:pt idx="494">
                  <c:v>0.8</c:v>
                </c:pt>
                <c:pt idx="495">
                  <c:v>0</c:v>
                </c:pt>
                <c:pt idx="496">
                  <c:v>14.7</c:v>
                </c:pt>
                <c:pt idx="497">
                  <c:v>0.1</c:v>
                </c:pt>
                <c:pt idx="498">
                  <c:v>0</c:v>
                </c:pt>
                <c:pt idx="499">
                  <c:v>0</c:v>
                </c:pt>
                <c:pt idx="500">
                  <c:v>0.1</c:v>
                </c:pt>
                <c:pt idx="501">
                  <c:v>0</c:v>
                </c:pt>
                <c:pt idx="502">
                  <c:v>5.6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0.1</c:v>
                </c:pt>
                <c:pt idx="507">
                  <c:v>0</c:v>
                </c:pt>
                <c:pt idx="508">
                  <c:v>0.1</c:v>
                </c:pt>
                <c:pt idx="509">
                  <c:v>1.3</c:v>
                </c:pt>
                <c:pt idx="510">
                  <c:v>4.9</c:v>
                </c:pt>
                <c:pt idx="511">
                  <c:v>0.2</c:v>
                </c:pt>
                <c:pt idx="512">
                  <c:v>2.2</c:v>
                </c:pt>
                <c:pt idx="513">
                  <c:v>0.4</c:v>
                </c:pt>
                <c:pt idx="514">
                  <c:v>9</c:v>
                </c:pt>
                <c:pt idx="515">
                  <c:v>0.1</c:v>
                </c:pt>
                <c:pt idx="516">
                  <c:v>0</c:v>
                </c:pt>
                <c:pt idx="517">
                  <c:v>0</c:v>
                </c:pt>
                <c:pt idx="518">
                  <c:v>0.2</c:v>
                </c:pt>
                <c:pt idx="519">
                  <c:v>0</c:v>
                </c:pt>
                <c:pt idx="520">
                  <c:v>0.7</c:v>
                </c:pt>
                <c:pt idx="521">
                  <c:v>0.2</c:v>
                </c:pt>
                <c:pt idx="522">
                  <c:v>0</c:v>
                </c:pt>
                <c:pt idx="523">
                  <c:v>0.1</c:v>
                </c:pt>
                <c:pt idx="524">
                  <c:v>0.2</c:v>
                </c:pt>
                <c:pt idx="525">
                  <c:v>5.7</c:v>
                </c:pt>
                <c:pt idx="526">
                  <c:v>1.1</c:v>
                </c:pt>
                <c:pt idx="527">
                  <c:v>0</c:v>
                </c:pt>
                <c:pt idx="528">
                  <c:v>2.1</c:v>
                </c:pt>
                <c:pt idx="529">
                  <c:v>1.5</c:v>
                </c:pt>
                <c:pt idx="530">
                  <c:v>1.4</c:v>
                </c:pt>
                <c:pt idx="531">
                  <c:v>1.2</c:v>
                </c:pt>
                <c:pt idx="532">
                  <c:v>0</c:v>
                </c:pt>
                <c:pt idx="533">
                  <c:v>1.2</c:v>
                </c:pt>
                <c:pt idx="534">
                  <c:v>5.6</c:v>
                </c:pt>
                <c:pt idx="535">
                  <c:v>0.3</c:v>
                </c:pt>
                <c:pt idx="536">
                  <c:v>0</c:v>
                </c:pt>
                <c:pt idx="537">
                  <c:v>0.2</c:v>
                </c:pt>
                <c:pt idx="538">
                  <c:v>3.3</c:v>
                </c:pt>
                <c:pt idx="539">
                  <c:v>0.3</c:v>
                </c:pt>
                <c:pt idx="540">
                  <c:v>2.8</c:v>
                </c:pt>
                <c:pt idx="541">
                  <c:v>5.2</c:v>
                </c:pt>
                <c:pt idx="542">
                  <c:v>1.6</c:v>
                </c:pt>
                <c:pt idx="543">
                  <c:v>1.3</c:v>
                </c:pt>
                <c:pt idx="544">
                  <c:v>0.2</c:v>
                </c:pt>
                <c:pt idx="545">
                  <c:v>0.1</c:v>
                </c:pt>
                <c:pt idx="546">
                  <c:v>0.1</c:v>
                </c:pt>
                <c:pt idx="547">
                  <c:v>0</c:v>
                </c:pt>
                <c:pt idx="548">
                  <c:v>3.1</c:v>
                </c:pt>
                <c:pt idx="549">
                  <c:v>3.1</c:v>
                </c:pt>
                <c:pt idx="550">
                  <c:v>0</c:v>
                </c:pt>
                <c:pt idx="551">
                  <c:v>1.9</c:v>
                </c:pt>
                <c:pt idx="552">
                  <c:v>0.2</c:v>
                </c:pt>
                <c:pt idx="553">
                  <c:v>5</c:v>
                </c:pt>
                <c:pt idx="554">
                  <c:v>4.5</c:v>
                </c:pt>
                <c:pt idx="555">
                  <c:v>1.3</c:v>
                </c:pt>
                <c:pt idx="556">
                  <c:v>1.7</c:v>
                </c:pt>
                <c:pt idx="557">
                  <c:v>3</c:v>
                </c:pt>
                <c:pt idx="558">
                  <c:v>2.3</c:v>
                </c:pt>
                <c:pt idx="559">
                  <c:v>19.6</c:v>
                </c:pt>
                <c:pt idx="560">
                  <c:v>5.8</c:v>
                </c:pt>
                <c:pt idx="561">
                  <c:v>3.1</c:v>
                </c:pt>
                <c:pt idx="562">
                  <c:v>23.2</c:v>
                </c:pt>
                <c:pt idx="563">
                  <c:v>2</c:v>
                </c:pt>
                <c:pt idx="564">
                  <c:v>18.9</c:v>
                </c:pt>
                <c:pt idx="565">
                  <c:v>51.1</c:v>
                </c:pt>
                <c:pt idx="566">
                  <c:v>0.8</c:v>
                </c:pt>
                <c:pt idx="567">
                  <c:v>4.6</c:v>
                </c:pt>
                <c:pt idx="568">
                  <c:v>3.4</c:v>
                </c:pt>
                <c:pt idx="569">
                  <c:v>9.7</c:v>
                </c:pt>
                <c:pt idx="570">
                  <c:v>6.5</c:v>
                </c:pt>
                <c:pt idx="571">
                  <c:v>4.3</c:v>
                </c:pt>
                <c:pt idx="572">
                  <c:v>3.3</c:v>
                </c:pt>
                <c:pt idx="573">
                  <c:v>8.9</c:v>
                </c:pt>
                <c:pt idx="574">
                  <c:v>8.2</c:v>
                </c:pt>
                <c:pt idx="575">
                  <c:v>6.4</c:v>
                </c:pt>
                <c:pt idx="576">
                  <c:v>0.5</c:v>
                </c:pt>
                <c:pt idx="577">
                  <c:v>1.9</c:v>
                </c:pt>
                <c:pt idx="578">
                  <c:v>8.3</c:v>
                </c:pt>
                <c:pt idx="579">
                  <c:v>6.1</c:v>
                </c:pt>
                <c:pt idx="580">
                  <c:v>0.4</c:v>
                </c:pt>
                <c:pt idx="581">
                  <c:v>3.1</c:v>
                </c:pt>
                <c:pt idx="582">
                  <c:v>2.4</c:v>
                </c:pt>
                <c:pt idx="583">
                  <c:v>10.2</c:v>
                </c:pt>
                <c:pt idx="584">
                  <c:v>7</c:v>
                </c:pt>
                <c:pt idx="585">
                  <c:v>12.6</c:v>
                </c:pt>
                <c:pt idx="586">
                  <c:v>3.1</c:v>
                </c:pt>
                <c:pt idx="587">
                  <c:v>0.1</c:v>
                </c:pt>
                <c:pt idx="588">
                  <c:v>0.1</c:v>
                </c:pt>
                <c:pt idx="589">
                  <c:v>0.2</c:v>
                </c:pt>
                <c:pt idx="590">
                  <c:v>3.1</c:v>
                </c:pt>
                <c:pt idx="591">
                  <c:v>2.7</c:v>
                </c:pt>
                <c:pt idx="592">
                  <c:v>0</c:v>
                </c:pt>
                <c:pt idx="593">
                  <c:v>0</c:v>
                </c:pt>
                <c:pt idx="594">
                  <c:v>0.1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0.2</c:v>
                </c:pt>
                <c:pt idx="600">
                  <c:v>0.9</c:v>
                </c:pt>
                <c:pt idx="601">
                  <c:v>0.3</c:v>
                </c:pt>
                <c:pt idx="602">
                  <c:v>0.1</c:v>
                </c:pt>
                <c:pt idx="603">
                  <c:v>0.1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0.1</c:v>
                </c:pt>
                <c:pt idx="608">
                  <c:v>0.1</c:v>
                </c:pt>
                <c:pt idx="609">
                  <c:v>0.2</c:v>
                </c:pt>
                <c:pt idx="610">
                  <c:v>1.1</c:v>
                </c:pt>
                <c:pt idx="611">
                  <c:v>0.2</c:v>
                </c:pt>
                <c:pt idx="612">
                  <c:v>0</c:v>
                </c:pt>
                <c:pt idx="613">
                  <c:v>0.2</c:v>
                </c:pt>
                <c:pt idx="614">
                  <c:v>0.1</c:v>
                </c:pt>
                <c:pt idx="615">
                  <c:v>0</c:v>
                </c:pt>
                <c:pt idx="616">
                  <c:v>0</c:v>
                </c:pt>
                <c:pt idx="617">
                  <c:v>0.1</c:v>
                </c:pt>
                <c:pt idx="618">
                  <c:v>0</c:v>
                </c:pt>
                <c:pt idx="619">
                  <c:v>0.1</c:v>
                </c:pt>
                <c:pt idx="620">
                  <c:v>0</c:v>
                </c:pt>
                <c:pt idx="621">
                  <c:v>0.1</c:v>
                </c:pt>
                <c:pt idx="622">
                  <c:v>0</c:v>
                </c:pt>
                <c:pt idx="623">
                  <c:v>0.5</c:v>
                </c:pt>
                <c:pt idx="624">
                  <c:v>0.7</c:v>
                </c:pt>
                <c:pt idx="625">
                  <c:v>0.6</c:v>
                </c:pt>
                <c:pt idx="626">
                  <c:v>0.1</c:v>
                </c:pt>
                <c:pt idx="627">
                  <c:v>0.4</c:v>
                </c:pt>
                <c:pt idx="628">
                  <c:v>0.1</c:v>
                </c:pt>
                <c:pt idx="629">
                  <c:v>0</c:v>
                </c:pt>
                <c:pt idx="630">
                  <c:v>0.1</c:v>
                </c:pt>
                <c:pt idx="631">
                  <c:v>0.1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2.2</c:v>
                </c:pt>
                <c:pt idx="637">
                  <c:v>0</c:v>
                </c:pt>
                <c:pt idx="638">
                  <c:v>0</c:v>
                </c:pt>
                <c:pt idx="639">
                  <c:v>0.3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0.2</c:v>
                </c:pt>
                <c:pt idx="645">
                  <c:v>0.1</c:v>
                </c:pt>
                <c:pt idx="646">
                  <c:v>0.5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0.3</c:v>
                </c:pt>
                <c:pt idx="651">
                  <c:v>0.2</c:v>
                </c:pt>
                <c:pt idx="652">
                  <c:v>0.1</c:v>
                </c:pt>
                <c:pt idx="653">
                  <c:v>0.3</c:v>
                </c:pt>
                <c:pt idx="654">
                  <c:v>0.1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0.5</c:v>
                </c:pt>
                <c:pt idx="661">
                  <c:v>7.7</c:v>
                </c:pt>
                <c:pt idx="662">
                  <c:v>2.8</c:v>
                </c:pt>
                <c:pt idx="663">
                  <c:v>0</c:v>
                </c:pt>
                <c:pt idx="664">
                  <c:v>2.7</c:v>
                </c:pt>
                <c:pt idx="665">
                  <c:v>0.1</c:v>
                </c:pt>
                <c:pt idx="666">
                  <c:v>0.1</c:v>
                </c:pt>
                <c:pt idx="667">
                  <c:v>0</c:v>
                </c:pt>
                <c:pt idx="668">
                  <c:v>2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0.3</c:v>
                </c:pt>
                <c:pt idx="673">
                  <c:v>0</c:v>
                </c:pt>
                <c:pt idx="674">
                  <c:v>0.2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0.5</c:v>
                </c:pt>
                <c:pt idx="679">
                  <c:v>0</c:v>
                </c:pt>
                <c:pt idx="680">
                  <c:v>0.1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0.1</c:v>
                </c:pt>
                <c:pt idx="691">
                  <c:v>3.6</c:v>
                </c:pt>
                <c:pt idx="692">
                  <c:v>1.2</c:v>
                </c:pt>
                <c:pt idx="693">
                  <c:v>0</c:v>
                </c:pt>
                <c:pt idx="694">
                  <c:v>2.9</c:v>
                </c:pt>
                <c:pt idx="695">
                  <c:v>0.2</c:v>
                </c:pt>
                <c:pt idx="696">
                  <c:v>1</c:v>
                </c:pt>
                <c:pt idx="697">
                  <c:v>1.1</c:v>
                </c:pt>
                <c:pt idx="698">
                  <c:v>0.1</c:v>
                </c:pt>
                <c:pt idx="699">
                  <c:v>0.2</c:v>
                </c:pt>
                <c:pt idx="700">
                  <c:v>6.3</c:v>
                </c:pt>
                <c:pt idx="701">
                  <c:v>0.9</c:v>
                </c:pt>
                <c:pt idx="702">
                  <c:v>0.2</c:v>
                </c:pt>
                <c:pt idx="703">
                  <c:v>3.9</c:v>
                </c:pt>
                <c:pt idx="704">
                  <c:v>0.3</c:v>
                </c:pt>
                <c:pt idx="705">
                  <c:v>0.9</c:v>
                </c:pt>
                <c:pt idx="706">
                  <c:v>0.1</c:v>
                </c:pt>
                <c:pt idx="707">
                  <c:v>0.9</c:v>
                </c:pt>
                <c:pt idx="708">
                  <c:v>2.2</c:v>
                </c:pt>
                <c:pt idx="709">
                  <c:v>0.8</c:v>
                </c:pt>
                <c:pt idx="710">
                  <c:v>0.5</c:v>
                </c:pt>
                <c:pt idx="711">
                  <c:v>4.2</c:v>
                </c:pt>
                <c:pt idx="712">
                  <c:v>0.1</c:v>
                </c:pt>
                <c:pt idx="713">
                  <c:v>4.4</c:v>
                </c:pt>
                <c:pt idx="714">
                  <c:v>6.7</c:v>
                </c:pt>
                <c:pt idx="715">
                  <c:v>0.1</c:v>
                </c:pt>
                <c:pt idx="716">
                  <c:v>0.3</c:v>
                </c:pt>
                <c:pt idx="717">
                  <c:v>0.3</c:v>
                </c:pt>
                <c:pt idx="718">
                  <c:v>1.9</c:v>
                </c:pt>
                <c:pt idx="719">
                  <c:v>0.2</c:v>
                </c:pt>
                <c:pt idx="720">
                  <c:v>0.4</c:v>
                </c:pt>
                <c:pt idx="721">
                  <c:v>2.3</c:v>
                </c:pt>
                <c:pt idx="722">
                  <c:v>0.3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1.6</c:v>
                </c:pt>
                <c:pt idx="728">
                  <c:v>0.2</c:v>
                </c:pt>
                <c:pt idx="729">
                  <c:v>0</c:v>
                </c:pt>
                <c:pt idx="730">
                  <c:v>0</c:v>
                </c:pt>
                <c:pt idx="731">
                  <c:v>0.1</c:v>
                </c:pt>
                <c:pt idx="732">
                  <c:v>0</c:v>
                </c:pt>
                <c:pt idx="733">
                  <c:v>0</c:v>
                </c:pt>
                <c:pt idx="734">
                  <c:v>53</c:v>
                </c:pt>
                <c:pt idx="735">
                  <c:v>9.5</c:v>
                </c:pt>
                <c:pt idx="736">
                  <c:v>9</c:v>
                </c:pt>
                <c:pt idx="737">
                  <c:v>0.5</c:v>
                </c:pt>
                <c:pt idx="738">
                  <c:v>0.7</c:v>
                </c:pt>
                <c:pt idx="739">
                  <c:v>0.1</c:v>
                </c:pt>
                <c:pt idx="740">
                  <c:v>0.2</c:v>
                </c:pt>
                <c:pt idx="741">
                  <c:v>1.4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0.1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0.2</c:v>
                </c:pt>
                <c:pt idx="751">
                  <c:v>0.1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2.3</c:v>
                </c:pt>
                <c:pt idx="758">
                  <c:v>2.4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0.1</c:v>
                </c:pt>
                <c:pt idx="763">
                  <c:v>0</c:v>
                </c:pt>
                <c:pt idx="764">
                  <c:v>0.1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0.1</c:v>
                </c:pt>
                <c:pt idx="771">
                  <c:v>0</c:v>
                </c:pt>
                <c:pt idx="772">
                  <c:v>0.1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0.2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0.8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1.2</c:v>
                </c:pt>
                <c:pt idx="794">
                  <c:v>0.2</c:v>
                </c:pt>
                <c:pt idx="795">
                  <c:v>0</c:v>
                </c:pt>
                <c:pt idx="796">
                  <c:v>2.1</c:v>
                </c:pt>
                <c:pt idx="797">
                  <c:v>0.3</c:v>
                </c:pt>
                <c:pt idx="798">
                  <c:v>0</c:v>
                </c:pt>
                <c:pt idx="799">
                  <c:v>0</c:v>
                </c:pt>
                <c:pt idx="800">
                  <c:v>0.3</c:v>
                </c:pt>
                <c:pt idx="801">
                  <c:v>0</c:v>
                </c:pt>
                <c:pt idx="802">
                  <c:v>0.1</c:v>
                </c:pt>
                <c:pt idx="803">
                  <c:v>0</c:v>
                </c:pt>
                <c:pt idx="804">
                  <c:v>0.6</c:v>
                </c:pt>
                <c:pt idx="805">
                  <c:v>0.1</c:v>
                </c:pt>
                <c:pt idx="806">
                  <c:v>0.3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1.8</c:v>
                </c:pt>
                <c:pt idx="816">
                  <c:v>0.2</c:v>
                </c:pt>
                <c:pt idx="817">
                  <c:v>0</c:v>
                </c:pt>
                <c:pt idx="818">
                  <c:v>0</c:v>
                </c:pt>
                <c:pt idx="819">
                  <c:v>0.2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4.9</c:v>
                </c:pt>
                <c:pt idx="831">
                  <c:v>0.2</c:v>
                </c:pt>
                <c:pt idx="832">
                  <c:v>0</c:v>
                </c:pt>
                <c:pt idx="833">
                  <c:v>0.1</c:v>
                </c:pt>
                <c:pt idx="834">
                  <c:v>0.2</c:v>
                </c:pt>
                <c:pt idx="835">
                  <c:v>0.5</c:v>
                </c:pt>
                <c:pt idx="836">
                  <c:v>1.2</c:v>
                </c:pt>
                <c:pt idx="837">
                  <c:v>2.4</c:v>
                </c:pt>
                <c:pt idx="838">
                  <c:v>0.2</c:v>
                </c:pt>
                <c:pt idx="839">
                  <c:v>0</c:v>
                </c:pt>
                <c:pt idx="840">
                  <c:v>0</c:v>
                </c:pt>
                <c:pt idx="841">
                  <c:v>1.9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0.1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0.1</c:v>
                </c:pt>
                <c:pt idx="852">
                  <c:v>0</c:v>
                </c:pt>
                <c:pt idx="853">
                  <c:v>0.3</c:v>
                </c:pt>
                <c:pt idx="854">
                  <c:v>2</c:v>
                </c:pt>
                <c:pt idx="855">
                  <c:v>0</c:v>
                </c:pt>
                <c:pt idx="856">
                  <c:v>0.1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0.2</c:v>
                </c:pt>
                <c:pt idx="862">
                  <c:v>0.3</c:v>
                </c:pt>
                <c:pt idx="863">
                  <c:v>8.3</c:v>
                </c:pt>
                <c:pt idx="864">
                  <c:v>1.9</c:v>
                </c:pt>
                <c:pt idx="865">
                  <c:v>0.3</c:v>
                </c:pt>
                <c:pt idx="866">
                  <c:v>0.3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0.4</c:v>
                </c:pt>
                <c:pt idx="871">
                  <c:v>0</c:v>
                </c:pt>
                <c:pt idx="872">
                  <c:v>0.1</c:v>
                </c:pt>
                <c:pt idx="873">
                  <c:v>0.3</c:v>
                </c:pt>
                <c:pt idx="874">
                  <c:v>0</c:v>
                </c:pt>
                <c:pt idx="875">
                  <c:v>0</c:v>
                </c:pt>
                <c:pt idx="876">
                  <c:v>1.5</c:v>
                </c:pt>
                <c:pt idx="877">
                  <c:v>0.2</c:v>
                </c:pt>
                <c:pt idx="878">
                  <c:v>0.1</c:v>
                </c:pt>
                <c:pt idx="879">
                  <c:v>0</c:v>
                </c:pt>
                <c:pt idx="880">
                  <c:v>0</c:v>
                </c:pt>
                <c:pt idx="881">
                  <c:v>28.4</c:v>
                </c:pt>
                <c:pt idx="882">
                  <c:v>26.2</c:v>
                </c:pt>
                <c:pt idx="883">
                  <c:v>0</c:v>
                </c:pt>
                <c:pt idx="884">
                  <c:v>0</c:v>
                </c:pt>
                <c:pt idx="885">
                  <c:v>0.4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0.1</c:v>
                </c:pt>
                <c:pt idx="890">
                  <c:v>0.4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0.1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0.3</c:v>
                </c:pt>
                <c:pt idx="901">
                  <c:v>0.2</c:v>
                </c:pt>
                <c:pt idx="902">
                  <c:v>0.2</c:v>
                </c:pt>
                <c:pt idx="903">
                  <c:v>0</c:v>
                </c:pt>
                <c:pt idx="904">
                  <c:v>0.1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0.8</c:v>
                </c:pt>
                <c:pt idx="909">
                  <c:v>0.1</c:v>
                </c:pt>
                <c:pt idx="910">
                  <c:v>0.1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0.1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4</c:v>
                </c:pt>
                <c:pt idx="921">
                  <c:v>0.2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0.1</c:v>
                </c:pt>
                <c:pt idx="926">
                  <c:v>0</c:v>
                </c:pt>
                <c:pt idx="927">
                  <c:v>0.1</c:v>
                </c:pt>
                <c:pt idx="928">
                  <c:v>0</c:v>
                </c:pt>
                <c:pt idx="929">
                  <c:v>0.1</c:v>
                </c:pt>
                <c:pt idx="930">
                  <c:v>0</c:v>
                </c:pt>
                <c:pt idx="931">
                  <c:v>0</c:v>
                </c:pt>
                <c:pt idx="932">
                  <c:v>0.1</c:v>
                </c:pt>
                <c:pt idx="933">
                  <c:v>0</c:v>
                </c:pt>
                <c:pt idx="934">
                  <c:v>5.3</c:v>
                </c:pt>
                <c:pt idx="935">
                  <c:v>0.1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0.1</c:v>
                </c:pt>
                <c:pt idx="942">
                  <c:v>0</c:v>
                </c:pt>
                <c:pt idx="943">
                  <c:v>0.1</c:v>
                </c:pt>
                <c:pt idx="944">
                  <c:v>0</c:v>
                </c:pt>
                <c:pt idx="945">
                  <c:v>0</c:v>
                </c:pt>
                <c:pt idx="946">
                  <c:v>0.1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0.4</c:v>
                </c:pt>
                <c:pt idx="951">
                  <c:v>4.8</c:v>
                </c:pt>
                <c:pt idx="952">
                  <c:v>0.9</c:v>
                </c:pt>
                <c:pt idx="953">
                  <c:v>0</c:v>
                </c:pt>
                <c:pt idx="954">
                  <c:v>0</c:v>
                </c:pt>
                <c:pt idx="955">
                  <c:v>0.1</c:v>
                </c:pt>
                <c:pt idx="956">
                  <c:v>0.1</c:v>
                </c:pt>
                <c:pt idx="957">
                  <c:v>0</c:v>
                </c:pt>
                <c:pt idx="958">
                  <c:v>0</c:v>
                </c:pt>
                <c:pt idx="959">
                  <c:v>0.2</c:v>
                </c:pt>
                <c:pt idx="960">
                  <c:v>0.5</c:v>
                </c:pt>
                <c:pt idx="961">
                  <c:v>0.3</c:v>
                </c:pt>
                <c:pt idx="962">
                  <c:v>0</c:v>
                </c:pt>
                <c:pt idx="963">
                  <c:v>0.8</c:v>
                </c:pt>
                <c:pt idx="964">
                  <c:v>1.3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1.1</c:v>
                </c:pt>
                <c:pt idx="969">
                  <c:v>1.4</c:v>
                </c:pt>
                <c:pt idx="970">
                  <c:v>0.1</c:v>
                </c:pt>
                <c:pt idx="971">
                  <c:v>0</c:v>
                </c:pt>
                <c:pt idx="972">
                  <c:v>0</c:v>
                </c:pt>
                <c:pt idx="973">
                  <c:v>0.1</c:v>
                </c:pt>
                <c:pt idx="974">
                  <c:v>0.1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0.2</c:v>
                </c:pt>
                <c:pt idx="981">
                  <c:v>0.1</c:v>
                </c:pt>
                <c:pt idx="982">
                  <c:v>0.1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0.1</c:v>
                </c:pt>
                <c:pt idx="991">
                  <c:v>0.1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0.2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0.1</c:v>
                </c:pt>
                <c:pt idx="1001">
                  <c:v>0.2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0.1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0.1</c:v>
                </c:pt>
                <c:pt idx="1012">
                  <c:v>0</c:v>
                </c:pt>
                <c:pt idx="1013">
                  <c:v>10.1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0.6</c:v>
                </c:pt>
                <c:pt idx="1018">
                  <c:v>0.2</c:v>
                </c:pt>
                <c:pt idx="1019">
                  <c:v>1.7</c:v>
                </c:pt>
                <c:pt idx="1020">
                  <c:v>0.1</c:v>
                </c:pt>
                <c:pt idx="1021">
                  <c:v>3.4</c:v>
                </c:pt>
                <c:pt idx="1022">
                  <c:v>0.1</c:v>
                </c:pt>
                <c:pt idx="1023">
                  <c:v>1.4</c:v>
                </c:pt>
                <c:pt idx="1024">
                  <c:v>0</c:v>
                </c:pt>
                <c:pt idx="1025">
                  <c:v>0</c:v>
                </c:pt>
                <c:pt idx="1026">
                  <c:v>0.1</c:v>
                </c:pt>
                <c:pt idx="1027">
                  <c:v>2</c:v>
                </c:pt>
                <c:pt idx="1028">
                  <c:v>0</c:v>
                </c:pt>
                <c:pt idx="1029">
                  <c:v>0.7</c:v>
                </c:pt>
                <c:pt idx="1030">
                  <c:v>0.1</c:v>
                </c:pt>
                <c:pt idx="1031">
                  <c:v>0.2</c:v>
                </c:pt>
                <c:pt idx="1032">
                  <c:v>9.5</c:v>
                </c:pt>
                <c:pt idx="1033">
                  <c:v>0</c:v>
                </c:pt>
                <c:pt idx="1034">
                  <c:v>0.3</c:v>
                </c:pt>
                <c:pt idx="1035">
                  <c:v>0.5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0.1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0.1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0.1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0.9</c:v>
                </c:pt>
                <c:pt idx="1067">
                  <c:v>0</c:v>
                </c:pt>
                <c:pt idx="1068">
                  <c:v>0</c:v>
                </c:pt>
                <c:pt idx="1069">
                  <c:v>0.5</c:v>
                </c:pt>
                <c:pt idx="1070">
                  <c:v>0.2</c:v>
                </c:pt>
                <c:pt idx="1071">
                  <c:v>0.1</c:v>
                </c:pt>
                <c:pt idx="1072">
                  <c:v>0.1</c:v>
                </c:pt>
                <c:pt idx="1073">
                  <c:v>0.2</c:v>
                </c:pt>
                <c:pt idx="1074">
                  <c:v>0.2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1</c:v>
                </c:pt>
                <c:pt idx="1079">
                  <c:v>0</c:v>
                </c:pt>
                <c:pt idx="1080">
                  <c:v>0.1</c:v>
                </c:pt>
                <c:pt idx="1081">
                  <c:v>1.4</c:v>
                </c:pt>
                <c:pt idx="1082">
                  <c:v>0.1</c:v>
                </c:pt>
                <c:pt idx="1083">
                  <c:v>0</c:v>
                </c:pt>
                <c:pt idx="1084">
                  <c:v>0</c:v>
                </c:pt>
                <c:pt idx="1085">
                  <c:v>0.2</c:v>
                </c:pt>
                <c:pt idx="1086">
                  <c:v>0</c:v>
                </c:pt>
                <c:pt idx="1087">
                  <c:v>0</c:v>
                </c:pt>
                <c:pt idx="1088">
                  <c:v>1.1</c:v>
                </c:pt>
                <c:pt idx="1089">
                  <c:v>0.2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0.1</c:v>
                </c:pt>
                <c:pt idx="1101">
                  <c:v>0.1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0.1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0.1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0.1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0.1</c:v>
                </c:pt>
                <c:pt idx="1121">
                  <c:v>0.1</c:v>
                </c:pt>
                <c:pt idx="1122">
                  <c:v>0.1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0.1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0.1</c:v>
                </c:pt>
                <c:pt idx="1137">
                  <c:v>0</c:v>
                </c:pt>
                <c:pt idx="1138">
                  <c:v>0.1</c:v>
                </c:pt>
                <c:pt idx="1139">
                  <c:v>0</c:v>
                </c:pt>
                <c:pt idx="1140">
                  <c:v>0</c:v>
                </c:pt>
                <c:pt idx="1141">
                  <c:v>0.1</c:v>
                </c:pt>
                <c:pt idx="1142">
                  <c:v>0</c:v>
                </c:pt>
                <c:pt idx="1143">
                  <c:v>0.1</c:v>
                </c:pt>
                <c:pt idx="1144">
                  <c:v>0</c:v>
                </c:pt>
                <c:pt idx="1145">
                  <c:v>0</c:v>
                </c:pt>
                <c:pt idx="1146">
                  <c:v>0.1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0.1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0.1</c:v>
                </c:pt>
                <c:pt idx="1172">
                  <c:v>0</c:v>
                </c:pt>
                <c:pt idx="1173">
                  <c:v>0</c:v>
                </c:pt>
                <c:pt idx="1174">
                  <c:v>2.6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0.1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0.1</c:v>
                </c:pt>
                <c:pt idx="1202">
                  <c:v>0.2</c:v>
                </c:pt>
                <c:pt idx="1203">
                  <c:v>0.1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0.1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0.1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0.1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0.5</c:v>
                </c:pt>
                <c:pt idx="1238">
                  <c:v>0</c:v>
                </c:pt>
                <c:pt idx="1239">
                  <c:v>0</c:v>
                </c:pt>
                <c:pt idx="1240">
                  <c:v>0.1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0.1</c:v>
                </c:pt>
                <c:pt idx="1261">
                  <c:v>0.6</c:v>
                </c:pt>
                <c:pt idx="1262">
                  <c:v>0.1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0.8</c:v>
                </c:pt>
                <c:pt idx="1273">
                  <c:v>0</c:v>
                </c:pt>
                <c:pt idx="1274">
                  <c:v>0.1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0.1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0.1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0.1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0.1</c:v>
                </c:pt>
                <c:pt idx="1322">
                  <c:v>0.1</c:v>
                </c:pt>
                <c:pt idx="1323">
                  <c:v>0.2</c:v>
                </c:pt>
                <c:pt idx="1324">
                  <c:v>0.4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1.1</c:v>
                </c:pt>
                <c:pt idx="1331">
                  <c:v>0</c:v>
                </c:pt>
                <c:pt idx="1332">
                  <c:v>0.1</c:v>
                </c:pt>
                <c:pt idx="1333">
                  <c:v>0</c:v>
                </c:pt>
                <c:pt idx="1334">
                  <c:v>1.2</c:v>
                </c:pt>
                <c:pt idx="1335">
                  <c:v>0.1</c:v>
                </c:pt>
                <c:pt idx="1336">
                  <c:v>0.1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0.2</c:v>
                </c:pt>
                <c:pt idx="1341">
                  <c:v>0.1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0.1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0.1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0.1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0.1</c:v>
                </c:pt>
                <c:pt idx="1371">
                  <c:v>0.1</c:v>
                </c:pt>
                <c:pt idx="1372">
                  <c:v>0.6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0.1</c:v>
                </c:pt>
                <c:pt idx="1378">
                  <c:v>0</c:v>
                </c:pt>
                <c:pt idx="1379">
                  <c:v>0</c:v>
                </c:pt>
                <c:pt idx="1380">
                  <c:v>0.3</c:v>
                </c:pt>
                <c:pt idx="1381">
                  <c:v>0.1</c:v>
                </c:pt>
                <c:pt idx="1382">
                  <c:v>0.1</c:v>
                </c:pt>
                <c:pt idx="1383">
                  <c:v>0.1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0.2</c:v>
                </c:pt>
                <c:pt idx="1388">
                  <c:v>0.1</c:v>
                </c:pt>
                <c:pt idx="1389">
                  <c:v>0</c:v>
                </c:pt>
                <c:pt idx="1390">
                  <c:v>0.1</c:v>
                </c:pt>
                <c:pt idx="1391">
                  <c:v>0</c:v>
                </c:pt>
                <c:pt idx="1392">
                  <c:v>0</c:v>
                </c:pt>
                <c:pt idx="1393">
                  <c:v>0.1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0.1</c:v>
                </c:pt>
                <c:pt idx="1400">
                  <c:v>0.1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1.5</c:v>
                </c:pt>
                <c:pt idx="1407">
                  <c:v>0</c:v>
                </c:pt>
                <c:pt idx="1408">
                  <c:v>0</c:v>
                </c:pt>
                <c:pt idx="1409">
                  <c:v>0.1</c:v>
                </c:pt>
                <c:pt idx="1410">
                  <c:v>0</c:v>
                </c:pt>
                <c:pt idx="1411">
                  <c:v>0.1</c:v>
                </c:pt>
                <c:pt idx="1412">
                  <c:v>0</c:v>
                </c:pt>
                <c:pt idx="1413">
                  <c:v>0</c:v>
                </c:pt>
                <c:pt idx="1414">
                  <c:v>2.2</c:v>
                </c:pt>
                <c:pt idx="1415">
                  <c:v>0</c:v>
                </c:pt>
                <c:pt idx="1416">
                  <c:v>0.1</c:v>
                </c:pt>
                <c:pt idx="1417">
                  <c:v>0.1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0.1</c:v>
                </c:pt>
                <c:pt idx="1422">
                  <c:v>0</c:v>
                </c:pt>
                <c:pt idx="1423">
                  <c:v>0</c:v>
                </c:pt>
                <c:pt idx="1424">
                  <c:v>0.1</c:v>
                </c:pt>
                <c:pt idx="1425">
                  <c:v>0</c:v>
                </c:pt>
                <c:pt idx="1426">
                  <c:v>0</c:v>
                </c:pt>
                <c:pt idx="1427">
                  <c:v>0.1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0.2</c:v>
                </c:pt>
                <c:pt idx="1434">
                  <c:v>0.1</c:v>
                </c:pt>
                <c:pt idx="1435">
                  <c:v>0.1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Disk!$F$1</c:f>
              <c:strCache>
                <c:ptCount val="1"/>
                <c:pt idx="0">
                  <c:v>sda3</c:v>
                </c:pt>
              </c:strCache>
            </c:strRef>
          </c:tx>
          <c:spPr>
            <a:ln w="31750" cap="rnd" cmpd="sng" algn="ctr">
              <a:solidFill>
                <a:schemeClr val="accent5">
                  <a:shade val="6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Disk!$F$2:$F$1441</c:f>
              <c:numCache>
                <c:formatCode>General</c:formatCode>
                <c:ptCount val="1440"/>
                <c:pt idx="0">
                  <c:v>0</c:v>
                </c:pt>
                <c:pt idx="1">
                  <c:v>0.2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0.1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0.1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0.2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0.2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0.2</c:v>
                </c:pt>
                <c:pt idx="121">
                  <c:v>0.1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0.1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0.1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0.2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0.1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3.7</c:v>
                </c:pt>
                <c:pt idx="181">
                  <c:v>8.6</c:v>
                </c:pt>
                <c:pt idx="182">
                  <c:v>0.2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0.1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0.1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0.2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0.1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0.1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0.2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0.1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0.4</c:v>
                </c:pt>
                <c:pt idx="287">
                  <c:v>0.1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0.1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0.1</c:v>
                </c:pt>
                <c:pt idx="361">
                  <c:v>0.1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0.1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0.1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0.1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0.1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0.2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0.2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3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3.5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1.7</c:v>
                </c:pt>
                <c:pt idx="512">
                  <c:v>0.6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0.1</c:v>
                </c:pt>
                <c:pt idx="517">
                  <c:v>0.1</c:v>
                </c:pt>
                <c:pt idx="518">
                  <c:v>0</c:v>
                </c:pt>
                <c:pt idx="519">
                  <c:v>0</c:v>
                </c:pt>
                <c:pt idx="520">
                  <c:v>1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0.5</c:v>
                </c:pt>
                <c:pt idx="529">
                  <c:v>0.5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18.6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0.8</c:v>
                </c:pt>
                <c:pt idx="541">
                  <c:v>1.5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0.3</c:v>
                </c:pt>
                <c:pt idx="547">
                  <c:v>0</c:v>
                </c:pt>
                <c:pt idx="548">
                  <c:v>0</c:v>
                </c:pt>
                <c:pt idx="549">
                  <c:v>0.6</c:v>
                </c:pt>
                <c:pt idx="550">
                  <c:v>3.3</c:v>
                </c:pt>
                <c:pt idx="551">
                  <c:v>0.1</c:v>
                </c:pt>
                <c:pt idx="552">
                  <c:v>0.1</c:v>
                </c:pt>
                <c:pt idx="553">
                  <c:v>0.1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3.3</c:v>
                </c:pt>
                <c:pt idx="559">
                  <c:v>25.1</c:v>
                </c:pt>
                <c:pt idx="560">
                  <c:v>1.1</c:v>
                </c:pt>
                <c:pt idx="561">
                  <c:v>0</c:v>
                </c:pt>
                <c:pt idx="562">
                  <c:v>2.5</c:v>
                </c:pt>
                <c:pt idx="563">
                  <c:v>0</c:v>
                </c:pt>
                <c:pt idx="564">
                  <c:v>11.6</c:v>
                </c:pt>
                <c:pt idx="565">
                  <c:v>2</c:v>
                </c:pt>
                <c:pt idx="566">
                  <c:v>1.1</c:v>
                </c:pt>
                <c:pt idx="567">
                  <c:v>2.7</c:v>
                </c:pt>
                <c:pt idx="568">
                  <c:v>0</c:v>
                </c:pt>
                <c:pt idx="569">
                  <c:v>24.4</c:v>
                </c:pt>
                <c:pt idx="570">
                  <c:v>0.4</c:v>
                </c:pt>
                <c:pt idx="571">
                  <c:v>4.2</c:v>
                </c:pt>
                <c:pt idx="572">
                  <c:v>1.4</c:v>
                </c:pt>
                <c:pt idx="573">
                  <c:v>17.1</c:v>
                </c:pt>
                <c:pt idx="574">
                  <c:v>4</c:v>
                </c:pt>
                <c:pt idx="575">
                  <c:v>0</c:v>
                </c:pt>
                <c:pt idx="576">
                  <c:v>0</c:v>
                </c:pt>
                <c:pt idx="577">
                  <c:v>1.1</c:v>
                </c:pt>
                <c:pt idx="578">
                  <c:v>0</c:v>
                </c:pt>
                <c:pt idx="579">
                  <c:v>0</c:v>
                </c:pt>
                <c:pt idx="580">
                  <c:v>0.5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0.1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3.1</c:v>
                </c:pt>
                <c:pt idx="601">
                  <c:v>0.2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3.2</c:v>
                </c:pt>
                <c:pt idx="610">
                  <c:v>2.4</c:v>
                </c:pt>
                <c:pt idx="611">
                  <c:v>0.1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0.1</c:v>
                </c:pt>
                <c:pt idx="617">
                  <c:v>0</c:v>
                </c:pt>
                <c:pt idx="618">
                  <c:v>0.1</c:v>
                </c:pt>
                <c:pt idx="619">
                  <c:v>6.6</c:v>
                </c:pt>
                <c:pt idx="620">
                  <c:v>0.5</c:v>
                </c:pt>
                <c:pt idx="621">
                  <c:v>0</c:v>
                </c:pt>
                <c:pt idx="622">
                  <c:v>3.6</c:v>
                </c:pt>
                <c:pt idx="623">
                  <c:v>0.2</c:v>
                </c:pt>
                <c:pt idx="624">
                  <c:v>0.1</c:v>
                </c:pt>
                <c:pt idx="625">
                  <c:v>0</c:v>
                </c:pt>
                <c:pt idx="626">
                  <c:v>0</c:v>
                </c:pt>
                <c:pt idx="627">
                  <c:v>1.4</c:v>
                </c:pt>
                <c:pt idx="628">
                  <c:v>0.3</c:v>
                </c:pt>
                <c:pt idx="629">
                  <c:v>0</c:v>
                </c:pt>
                <c:pt idx="630">
                  <c:v>1.7</c:v>
                </c:pt>
                <c:pt idx="631">
                  <c:v>0.1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0.2</c:v>
                </c:pt>
                <c:pt idx="641">
                  <c:v>0</c:v>
                </c:pt>
                <c:pt idx="642">
                  <c:v>0.4</c:v>
                </c:pt>
                <c:pt idx="643">
                  <c:v>2.4</c:v>
                </c:pt>
                <c:pt idx="644">
                  <c:v>3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0.1</c:v>
                </c:pt>
                <c:pt idx="654">
                  <c:v>0.1</c:v>
                </c:pt>
                <c:pt idx="655">
                  <c:v>0.6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1.9</c:v>
                </c:pt>
                <c:pt idx="662">
                  <c:v>0</c:v>
                </c:pt>
                <c:pt idx="663">
                  <c:v>0</c:v>
                </c:pt>
                <c:pt idx="664">
                  <c:v>2.7</c:v>
                </c:pt>
                <c:pt idx="665">
                  <c:v>8.6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4.5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0.9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0.1</c:v>
                </c:pt>
                <c:pt idx="691">
                  <c:v>0.5</c:v>
                </c:pt>
                <c:pt idx="692">
                  <c:v>0.2</c:v>
                </c:pt>
                <c:pt idx="693">
                  <c:v>0</c:v>
                </c:pt>
                <c:pt idx="694">
                  <c:v>0.3</c:v>
                </c:pt>
                <c:pt idx="695">
                  <c:v>3.2</c:v>
                </c:pt>
                <c:pt idx="696">
                  <c:v>0.3</c:v>
                </c:pt>
                <c:pt idx="697">
                  <c:v>0.1</c:v>
                </c:pt>
                <c:pt idx="698">
                  <c:v>2.6</c:v>
                </c:pt>
                <c:pt idx="699">
                  <c:v>3.2</c:v>
                </c:pt>
                <c:pt idx="700">
                  <c:v>1.8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0.7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0.1</c:v>
                </c:pt>
                <c:pt idx="711">
                  <c:v>3.4</c:v>
                </c:pt>
                <c:pt idx="712">
                  <c:v>1.8</c:v>
                </c:pt>
                <c:pt idx="713">
                  <c:v>0</c:v>
                </c:pt>
                <c:pt idx="714">
                  <c:v>0.1</c:v>
                </c:pt>
                <c:pt idx="715">
                  <c:v>0</c:v>
                </c:pt>
                <c:pt idx="716">
                  <c:v>0</c:v>
                </c:pt>
                <c:pt idx="717">
                  <c:v>0.8</c:v>
                </c:pt>
                <c:pt idx="718">
                  <c:v>0</c:v>
                </c:pt>
                <c:pt idx="719">
                  <c:v>0</c:v>
                </c:pt>
                <c:pt idx="720">
                  <c:v>1.2</c:v>
                </c:pt>
                <c:pt idx="721">
                  <c:v>0.9</c:v>
                </c:pt>
                <c:pt idx="722">
                  <c:v>0</c:v>
                </c:pt>
                <c:pt idx="723">
                  <c:v>0</c:v>
                </c:pt>
                <c:pt idx="724">
                  <c:v>0.3</c:v>
                </c:pt>
                <c:pt idx="725">
                  <c:v>0</c:v>
                </c:pt>
                <c:pt idx="726">
                  <c:v>0</c:v>
                </c:pt>
                <c:pt idx="727">
                  <c:v>0.1</c:v>
                </c:pt>
                <c:pt idx="728">
                  <c:v>0.1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22.3</c:v>
                </c:pt>
                <c:pt idx="735">
                  <c:v>0.5</c:v>
                </c:pt>
                <c:pt idx="736">
                  <c:v>0.1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0.1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0.1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0.5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0.3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0.7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1.5</c:v>
                </c:pt>
                <c:pt idx="838">
                  <c:v>0.4</c:v>
                </c:pt>
                <c:pt idx="839">
                  <c:v>0</c:v>
                </c:pt>
                <c:pt idx="840">
                  <c:v>0.1</c:v>
                </c:pt>
                <c:pt idx="841">
                  <c:v>0.1</c:v>
                </c:pt>
                <c:pt idx="842">
                  <c:v>0.5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5.4</c:v>
                </c:pt>
                <c:pt idx="847">
                  <c:v>1.5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2.5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2.6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0.3</c:v>
                </c:pt>
                <c:pt idx="871">
                  <c:v>6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0.3</c:v>
                </c:pt>
                <c:pt idx="877">
                  <c:v>4.1</c:v>
                </c:pt>
                <c:pt idx="878">
                  <c:v>0</c:v>
                </c:pt>
                <c:pt idx="879">
                  <c:v>0.4</c:v>
                </c:pt>
                <c:pt idx="880">
                  <c:v>0</c:v>
                </c:pt>
                <c:pt idx="881">
                  <c:v>0.1</c:v>
                </c:pt>
                <c:pt idx="882">
                  <c:v>0.1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0.1</c:v>
                </c:pt>
                <c:pt idx="891">
                  <c:v>0</c:v>
                </c:pt>
                <c:pt idx="892">
                  <c:v>0</c:v>
                </c:pt>
                <c:pt idx="893">
                  <c:v>1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0.1</c:v>
                </c:pt>
                <c:pt idx="902">
                  <c:v>0.6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0.1</c:v>
                </c:pt>
                <c:pt idx="920">
                  <c:v>0.6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0.2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0.1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0.1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3.3</c:v>
                </c:pt>
                <c:pt idx="956">
                  <c:v>6.4</c:v>
                </c:pt>
                <c:pt idx="957">
                  <c:v>0</c:v>
                </c:pt>
                <c:pt idx="958">
                  <c:v>1.8</c:v>
                </c:pt>
                <c:pt idx="959">
                  <c:v>0.4</c:v>
                </c:pt>
                <c:pt idx="960">
                  <c:v>0</c:v>
                </c:pt>
                <c:pt idx="961">
                  <c:v>0.2</c:v>
                </c:pt>
                <c:pt idx="962">
                  <c:v>0.5</c:v>
                </c:pt>
                <c:pt idx="963">
                  <c:v>0</c:v>
                </c:pt>
                <c:pt idx="964">
                  <c:v>0.3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3</c:v>
                </c:pt>
                <c:pt idx="977">
                  <c:v>0.4</c:v>
                </c:pt>
                <c:pt idx="978">
                  <c:v>0</c:v>
                </c:pt>
                <c:pt idx="979">
                  <c:v>0</c:v>
                </c:pt>
                <c:pt idx="980">
                  <c:v>0.1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0.1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1.3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0.1</c:v>
                </c:pt>
                <c:pt idx="1003">
                  <c:v>0</c:v>
                </c:pt>
                <c:pt idx="1004">
                  <c:v>0.3</c:v>
                </c:pt>
                <c:pt idx="1005">
                  <c:v>0</c:v>
                </c:pt>
                <c:pt idx="1006">
                  <c:v>0</c:v>
                </c:pt>
                <c:pt idx="1007">
                  <c:v>1.4</c:v>
                </c:pt>
                <c:pt idx="1008">
                  <c:v>1</c:v>
                </c:pt>
                <c:pt idx="1009">
                  <c:v>0</c:v>
                </c:pt>
                <c:pt idx="1010">
                  <c:v>0</c:v>
                </c:pt>
                <c:pt idx="1011">
                  <c:v>0.3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0.3</c:v>
                </c:pt>
                <c:pt idx="1019">
                  <c:v>4.2</c:v>
                </c:pt>
                <c:pt idx="1020">
                  <c:v>0</c:v>
                </c:pt>
                <c:pt idx="1021">
                  <c:v>0.4</c:v>
                </c:pt>
                <c:pt idx="1022">
                  <c:v>0</c:v>
                </c:pt>
                <c:pt idx="1023">
                  <c:v>7.3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3.1</c:v>
                </c:pt>
                <c:pt idx="1028">
                  <c:v>0</c:v>
                </c:pt>
                <c:pt idx="1029">
                  <c:v>0</c:v>
                </c:pt>
                <c:pt idx="1030">
                  <c:v>0.1</c:v>
                </c:pt>
                <c:pt idx="1031">
                  <c:v>0</c:v>
                </c:pt>
                <c:pt idx="1032">
                  <c:v>0.4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0.1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0.1</c:v>
                </c:pt>
                <c:pt idx="1049">
                  <c:v>0</c:v>
                </c:pt>
                <c:pt idx="1050">
                  <c:v>0.6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0.1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0.6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0.8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0.1</c:v>
                </c:pt>
                <c:pt idx="1085">
                  <c:v>0</c:v>
                </c:pt>
                <c:pt idx="1086">
                  <c:v>0</c:v>
                </c:pt>
                <c:pt idx="1087">
                  <c:v>0.4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0.1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0.2</c:v>
                </c:pt>
                <c:pt idx="1104">
                  <c:v>0.2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0.1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0.1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0.1</c:v>
                </c:pt>
                <c:pt idx="1190">
                  <c:v>0.1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0.2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0.1</c:v>
                </c:pt>
                <c:pt idx="1201">
                  <c:v>0.1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0.1</c:v>
                </c:pt>
                <c:pt idx="1220">
                  <c:v>0.2</c:v>
                </c:pt>
                <c:pt idx="1221">
                  <c:v>0.1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0.3</c:v>
                </c:pt>
                <c:pt idx="1226">
                  <c:v>0.1</c:v>
                </c:pt>
                <c:pt idx="1227">
                  <c:v>0.1</c:v>
                </c:pt>
                <c:pt idx="1228">
                  <c:v>0.2</c:v>
                </c:pt>
                <c:pt idx="1229">
                  <c:v>0</c:v>
                </c:pt>
                <c:pt idx="1230">
                  <c:v>0.1</c:v>
                </c:pt>
                <c:pt idx="1231">
                  <c:v>0</c:v>
                </c:pt>
                <c:pt idx="1232">
                  <c:v>0.1</c:v>
                </c:pt>
                <c:pt idx="1233">
                  <c:v>0</c:v>
                </c:pt>
                <c:pt idx="1234">
                  <c:v>0</c:v>
                </c:pt>
                <c:pt idx="1235">
                  <c:v>0.2</c:v>
                </c:pt>
                <c:pt idx="1236">
                  <c:v>0</c:v>
                </c:pt>
                <c:pt idx="1237">
                  <c:v>0.2</c:v>
                </c:pt>
                <c:pt idx="1238">
                  <c:v>0</c:v>
                </c:pt>
                <c:pt idx="1239">
                  <c:v>0.1</c:v>
                </c:pt>
                <c:pt idx="1240">
                  <c:v>0.1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0.5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0.2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0.9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0.1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0.3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2.2</c:v>
                </c:pt>
                <c:pt idx="1321">
                  <c:v>1.5</c:v>
                </c:pt>
                <c:pt idx="1322">
                  <c:v>0.9</c:v>
                </c:pt>
                <c:pt idx="1323">
                  <c:v>2</c:v>
                </c:pt>
                <c:pt idx="1324">
                  <c:v>0.2</c:v>
                </c:pt>
                <c:pt idx="1325">
                  <c:v>0.2</c:v>
                </c:pt>
                <c:pt idx="1326">
                  <c:v>0.3</c:v>
                </c:pt>
                <c:pt idx="1327">
                  <c:v>0</c:v>
                </c:pt>
                <c:pt idx="1328">
                  <c:v>2.3</c:v>
                </c:pt>
                <c:pt idx="1329">
                  <c:v>0.1</c:v>
                </c:pt>
                <c:pt idx="1330">
                  <c:v>0.8</c:v>
                </c:pt>
                <c:pt idx="1331">
                  <c:v>0</c:v>
                </c:pt>
                <c:pt idx="1332">
                  <c:v>0</c:v>
                </c:pt>
                <c:pt idx="1333">
                  <c:v>0.4</c:v>
                </c:pt>
                <c:pt idx="1334">
                  <c:v>1</c:v>
                </c:pt>
                <c:pt idx="1335">
                  <c:v>0</c:v>
                </c:pt>
                <c:pt idx="1336">
                  <c:v>0.3</c:v>
                </c:pt>
                <c:pt idx="1337">
                  <c:v>0</c:v>
                </c:pt>
                <c:pt idx="1338">
                  <c:v>0</c:v>
                </c:pt>
                <c:pt idx="1339">
                  <c:v>0.1</c:v>
                </c:pt>
                <c:pt idx="1340">
                  <c:v>0</c:v>
                </c:pt>
                <c:pt idx="1341">
                  <c:v>0.7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0.2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0.1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0.1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0.6</c:v>
                </c:pt>
                <c:pt idx="1381">
                  <c:v>0.5</c:v>
                </c:pt>
                <c:pt idx="1382">
                  <c:v>0.1</c:v>
                </c:pt>
                <c:pt idx="1383">
                  <c:v>0.1</c:v>
                </c:pt>
                <c:pt idx="1384">
                  <c:v>0.1</c:v>
                </c:pt>
                <c:pt idx="1385">
                  <c:v>0.1</c:v>
                </c:pt>
                <c:pt idx="1386">
                  <c:v>0</c:v>
                </c:pt>
                <c:pt idx="1387">
                  <c:v>0</c:v>
                </c:pt>
                <c:pt idx="1388">
                  <c:v>0.6</c:v>
                </c:pt>
                <c:pt idx="1389">
                  <c:v>0</c:v>
                </c:pt>
                <c:pt idx="1390">
                  <c:v>0</c:v>
                </c:pt>
                <c:pt idx="1391">
                  <c:v>0.1</c:v>
                </c:pt>
                <c:pt idx="1392">
                  <c:v>0.1</c:v>
                </c:pt>
                <c:pt idx="1393">
                  <c:v>0.3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0.2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0.1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0.3</c:v>
                </c:pt>
                <c:pt idx="1415">
                  <c:v>0</c:v>
                </c:pt>
                <c:pt idx="1416">
                  <c:v>0.2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0.1</c:v>
                </c:pt>
                <c:pt idx="1429">
                  <c:v>0</c:v>
                </c:pt>
                <c:pt idx="1430">
                  <c:v>0.1</c:v>
                </c:pt>
                <c:pt idx="1431">
                  <c:v>2.9</c:v>
                </c:pt>
                <c:pt idx="1432">
                  <c:v>0.2</c:v>
                </c:pt>
                <c:pt idx="1433">
                  <c:v>0.1</c:v>
                </c:pt>
                <c:pt idx="1434">
                  <c:v>0</c:v>
                </c:pt>
                <c:pt idx="1435">
                  <c:v>0.4</c:v>
                </c:pt>
                <c:pt idx="1436">
                  <c:v>0</c:v>
                </c:pt>
                <c:pt idx="1437">
                  <c:v>0.3</c:v>
                </c:pt>
                <c:pt idx="1438">
                  <c:v>0.1</c:v>
                </c:pt>
                <c:pt idx="1439">
                  <c:v>0.3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Disk!$G$1</c:f>
              <c:strCache>
                <c:ptCount val="1"/>
                <c:pt idx="0">
                  <c:v>sdb</c:v>
                </c:pt>
              </c:strCache>
            </c:strRef>
          </c:tx>
          <c:spPr>
            <a:ln w="31750" cap="rnd" cmpd="sng" algn="ctr">
              <a:solidFill>
                <a:schemeClr val="accent6">
                  <a:shade val="6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Disk!$G$2:$G$1441</c:f>
              <c:numCache>
                <c:formatCode>General</c:formatCode>
                <c:ptCount val="1440"/>
                <c:pt idx="0">
                  <c:v>70.4</c:v>
                </c:pt>
                <c:pt idx="1">
                  <c:v>23.3</c:v>
                </c:pt>
                <c:pt idx="2">
                  <c:v>5.6</c:v>
                </c:pt>
                <c:pt idx="3">
                  <c:v>2.2</c:v>
                </c:pt>
                <c:pt idx="4">
                  <c:v>8.2</c:v>
                </c:pt>
                <c:pt idx="5">
                  <c:v>7.4</c:v>
                </c:pt>
                <c:pt idx="6">
                  <c:v>8.3</c:v>
                </c:pt>
                <c:pt idx="7">
                  <c:v>2.6</c:v>
                </c:pt>
                <c:pt idx="8">
                  <c:v>16.4</c:v>
                </c:pt>
                <c:pt idx="9">
                  <c:v>45.3</c:v>
                </c:pt>
                <c:pt idx="10">
                  <c:v>90.8</c:v>
                </c:pt>
                <c:pt idx="11">
                  <c:v>80.5</c:v>
                </c:pt>
                <c:pt idx="12">
                  <c:v>78</c:v>
                </c:pt>
                <c:pt idx="13">
                  <c:v>95.3</c:v>
                </c:pt>
                <c:pt idx="14">
                  <c:v>91.3</c:v>
                </c:pt>
                <c:pt idx="15">
                  <c:v>93.7</c:v>
                </c:pt>
                <c:pt idx="16">
                  <c:v>91.9</c:v>
                </c:pt>
                <c:pt idx="17">
                  <c:v>98.2</c:v>
                </c:pt>
                <c:pt idx="18">
                  <c:v>98</c:v>
                </c:pt>
                <c:pt idx="19">
                  <c:v>96.4</c:v>
                </c:pt>
                <c:pt idx="20">
                  <c:v>93.4</c:v>
                </c:pt>
                <c:pt idx="21">
                  <c:v>91.3</c:v>
                </c:pt>
                <c:pt idx="22">
                  <c:v>91.4</c:v>
                </c:pt>
                <c:pt idx="23">
                  <c:v>93.6</c:v>
                </c:pt>
                <c:pt idx="24">
                  <c:v>94.6</c:v>
                </c:pt>
                <c:pt idx="25">
                  <c:v>91.8</c:v>
                </c:pt>
                <c:pt idx="26">
                  <c:v>92.4</c:v>
                </c:pt>
                <c:pt idx="27">
                  <c:v>90.9</c:v>
                </c:pt>
                <c:pt idx="28">
                  <c:v>83.4</c:v>
                </c:pt>
                <c:pt idx="29">
                  <c:v>83.9</c:v>
                </c:pt>
                <c:pt idx="30">
                  <c:v>74.1</c:v>
                </c:pt>
                <c:pt idx="31">
                  <c:v>81.2</c:v>
                </c:pt>
                <c:pt idx="32">
                  <c:v>85.3</c:v>
                </c:pt>
                <c:pt idx="33">
                  <c:v>61</c:v>
                </c:pt>
                <c:pt idx="34">
                  <c:v>91.3</c:v>
                </c:pt>
                <c:pt idx="35">
                  <c:v>99.4</c:v>
                </c:pt>
                <c:pt idx="36">
                  <c:v>99.3</c:v>
                </c:pt>
                <c:pt idx="37">
                  <c:v>94.8</c:v>
                </c:pt>
                <c:pt idx="38">
                  <c:v>98</c:v>
                </c:pt>
                <c:pt idx="39">
                  <c:v>98.3</c:v>
                </c:pt>
                <c:pt idx="40">
                  <c:v>99.8</c:v>
                </c:pt>
                <c:pt idx="41">
                  <c:v>99.6</c:v>
                </c:pt>
                <c:pt idx="42">
                  <c:v>96.2</c:v>
                </c:pt>
                <c:pt idx="43">
                  <c:v>94.7</c:v>
                </c:pt>
                <c:pt idx="44">
                  <c:v>92.5</c:v>
                </c:pt>
                <c:pt idx="45">
                  <c:v>91</c:v>
                </c:pt>
                <c:pt idx="46">
                  <c:v>80.2</c:v>
                </c:pt>
                <c:pt idx="47">
                  <c:v>77.3</c:v>
                </c:pt>
                <c:pt idx="48">
                  <c:v>76.2</c:v>
                </c:pt>
                <c:pt idx="49">
                  <c:v>86.5</c:v>
                </c:pt>
                <c:pt idx="50">
                  <c:v>82.8</c:v>
                </c:pt>
                <c:pt idx="51">
                  <c:v>85.7</c:v>
                </c:pt>
                <c:pt idx="52">
                  <c:v>29.3</c:v>
                </c:pt>
                <c:pt idx="53">
                  <c:v>3.3</c:v>
                </c:pt>
                <c:pt idx="54">
                  <c:v>7.3</c:v>
                </c:pt>
                <c:pt idx="55">
                  <c:v>2.9</c:v>
                </c:pt>
                <c:pt idx="56">
                  <c:v>1.6</c:v>
                </c:pt>
                <c:pt idx="57">
                  <c:v>0.8</c:v>
                </c:pt>
                <c:pt idx="58">
                  <c:v>3.6</c:v>
                </c:pt>
                <c:pt idx="59">
                  <c:v>6.5</c:v>
                </c:pt>
                <c:pt idx="60">
                  <c:v>2</c:v>
                </c:pt>
                <c:pt idx="61">
                  <c:v>5.2</c:v>
                </c:pt>
                <c:pt idx="62">
                  <c:v>3.1</c:v>
                </c:pt>
                <c:pt idx="63">
                  <c:v>5.5</c:v>
                </c:pt>
                <c:pt idx="64">
                  <c:v>7.8</c:v>
                </c:pt>
                <c:pt idx="65">
                  <c:v>1.5</c:v>
                </c:pt>
                <c:pt idx="66">
                  <c:v>3.1</c:v>
                </c:pt>
                <c:pt idx="67">
                  <c:v>3</c:v>
                </c:pt>
                <c:pt idx="68">
                  <c:v>6.7</c:v>
                </c:pt>
                <c:pt idx="69">
                  <c:v>8.1</c:v>
                </c:pt>
                <c:pt idx="70">
                  <c:v>2.5</c:v>
                </c:pt>
                <c:pt idx="71">
                  <c:v>2.6</c:v>
                </c:pt>
                <c:pt idx="72">
                  <c:v>4</c:v>
                </c:pt>
                <c:pt idx="73">
                  <c:v>4</c:v>
                </c:pt>
                <c:pt idx="74">
                  <c:v>8.4</c:v>
                </c:pt>
                <c:pt idx="75">
                  <c:v>2.1</c:v>
                </c:pt>
                <c:pt idx="76">
                  <c:v>1.9</c:v>
                </c:pt>
                <c:pt idx="77">
                  <c:v>3.4</c:v>
                </c:pt>
                <c:pt idx="78">
                  <c:v>6.7</c:v>
                </c:pt>
                <c:pt idx="79">
                  <c:v>12.7</c:v>
                </c:pt>
                <c:pt idx="80">
                  <c:v>4.9</c:v>
                </c:pt>
                <c:pt idx="81">
                  <c:v>4.8</c:v>
                </c:pt>
                <c:pt idx="82">
                  <c:v>5.4</c:v>
                </c:pt>
                <c:pt idx="83">
                  <c:v>6.7</c:v>
                </c:pt>
                <c:pt idx="84">
                  <c:v>9.9</c:v>
                </c:pt>
                <c:pt idx="85">
                  <c:v>5.7</c:v>
                </c:pt>
                <c:pt idx="86">
                  <c:v>2.7</c:v>
                </c:pt>
                <c:pt idx="87">
                  <c:v>2.5</c:v>
                </c:pt>
                <c:pt idx="88">
                  <c:v>9.3</c:v>
                </c:pt>
                <c:pt idx="89">
                  <c:v>12.6</c:v>
                </c:pt>
                <c:pt idx="90">
                  <c:v>2.8</c:v>
                </c:pt>
                <c:pt idx="91">
                  <c:v>3.7</c:v>
                </c:pt>
                <c:pt idx="92">
                  <c:v>3.8</c:v>
                </c:pt>
                <c:pt idx="93">
                  <c:v>5.4</c:v>
                </c:pt>
                <c:pt idx="94">
                  <c:v>6.5</c:v>
                </c:pt>
                <c:pt idx="95">
                  <c:v>3.1</c:v>
                </c:pt>
                <c:pt idx="96">
                  <c:v>3.5</c:v>
                </c:pt>
                <c:pt idx="97">
                  <c:v>3.1</c:v>
                </c:pt>
                <c:pt idx="98">
                  <c:v>7.3</c:v>
                </c:pt>
                <c:pt idx="99">
                  <c:v>11.7</c:v>
                </c:pt>
                <c:pt idx="100">
                  <c:v>2.6</c:v>
                </c:pt>
                <c:pt idx="101">
                  <c:v>2.6</c:v>
                </c:pt>
                <c:pt idx="102">
                  <c:v>3.1</c:v>
                </c:pt>
                <c:pt idx="103">
                  <c:v>3.7</c:v>
                </c:pt>
                <c:pt idx="104">
                  <c:v>6.3</c:v>
                </c:pt>
                <c:pt idx="105">
                  <c:v>2.8</c:v>
                </c:pt>
                <c:pt idx="106">
                  <c:v>3.5</c:v>
                </c:pt>
                <c:pt idx="107">
                  <c:v>1.9</c:v>
                </c:pt>
                <c:pt idx="108">
                  <c:v>1.7</c:v>
                </c:pt>
                <c:pt idx="109">
                  <c:v>1.1</c:v>
                </c:pt>
                <c:pt idx="110">
                  <c:v>1.3</c:v>
                </c:pt>
                <c:pt idx="111">
                  <c:v>2.3</c:v>
                </c:pt>
                <c:pt idx="112">
                  <c:v>2.6</c:v>
                </c:pt>
                <c:pt idx="113">
                  <c:v>86.9</c:v>
                </c:pt>
                <c:pt idx="114">
                  <c:v>97.5</c:v>
                </c:pt>
                <c:pt idx="115">
                  <c:v>91.5</c:v>
                </c:pt>
                <c:pt idx="116">
                  <c:v>59.8</c:v>
                </c:pt>
                <c:pt idx="117">
                  <c:v>88.3</c:v>
                </c:pt>
                <c:pt idx="118">
                  <c:v>62.6</c:v>
                </c:pt>
                <c:pt idx="119">
                  <c:v>58</c:v>
                </c:pt>
                <c:pt idx="120">
                  <c:v>66.2</c:v>
                </c:pt>
                <c:pt idx="121">
                  <c:v>65.6</c:v>
                </c:pt>
                <c:pt idx="122">
                  <c:v>64.9</c:v>
                </c:pt>
                <c:pt idx="123">
                  <c:v>64.1</c:v>
                </c:pt>
                <c:pt idx="124">
                  <c:v>53.2</c:v>
                </c:pt>
                <c:pt idx="125">
                  <c:v>44.4</c:v>
                </c:pt>
                <c:pt idx="126">
                  <c:v>34.9</c:v>
                </c:pt>
                <c:pt idx="127">
                  <c:v>31.1</c:v>
                </c:pt>
                <c:pt idx="128">
                  <c:v>21.8</c:v>
                </c:pt>
                <c:pt idx="129">
                  <c:v>17</c:v>
                </c:pt>
                <c:pt idx="130">
                  <c:v>18.3</c:v>
                </c:pt>
                <c:pt idx="131">
                  <c:v>29.4</c:v>
                </c:pt>
                <c:pt idx="132">
                  <c:v>52.6</c:v>
                </c:pt>
                <c:pt idx="133">
                  <c:v>40.9</c:v>
                </c:pt>
                <c:pt idx="134">
                  <c:v>20.8</c:v>
                </c:pt>
                <c:pt idx="135">
                  <c:v>1.9</c:v>
                </c:pt>
                <c:pt idx="136">
                  <c:v>3.7</c:v>
                </c:pt>
                <c:pt idx="137">
                  <c:v>7.1</c:v>
                </c:pt>
                <c:pt idx="138">
                  <c:v>8.9</c:v>
                </c:pt>
                <c:pt idx="139">
                  <c:v>3.2</c:v>
                </c:pt>
                <c:pt idx="140">
                  <c:v>3.1</c:v>
                </c:pt>
                <c:pt idx="141">
                  <c:v>2.8</c:v>
                </c:pt>
                <c:pt idx="142">
                  <c:v>4.3</c:v>
                </c:pt>
                <c:pt idx="143">
                  <c:v>3.6</c:v>
                </c:pt>
                <c:pt idx="144">
                  <c:v>2.3</c:v>
                </c:pt>
                <c:pt idx="145">
                  <c:v>3.6</c:v>
                </c:pt>
                <c:pt idx="146">
                  <c:v>4.8</c:v>
                </c:pt>
                <c:pt idx="147">
                  <c:v>2.6</c:v>
                </c:pt>
                <c:pt idx="148">
                  <c:v>2.7</c:v>
                </c:pt>
                <c:pt idx="149">
                  <c:v>1.4</c:v>
                </c:pt>
                <c:pt idx="150">
                  <c:v>3.3</c:v>
                </c:pt>
                <c:pt idx="151">
                  <c:v>3.7</c:v>
                </c:pt>
                <c:pt idx="152">
                  <c:v>2.6</c:v>
                </c:pt>
                <c:pt idx="153">
                  <c:v>3.3</c:v>
                </c:pt>
                <c:pt idx="154">
                  <c:v>3.5</c:v>
                </c:pt>
                <c:pt idx="155">
                  <c:v>2.5</c:v>
                </c:pt>
                <c:pt idx="156">
                  <c:v>3.4</c:v>
                </c:pt>
                <c:pt idx="157">
                  <c:v>2.3</c:v>
                </c:pt>
                <c:pt idx="158">
                  <c:v>3.2</c:v>
                </c:pt>
                <c:pt idx="159">
                  <c:v>3.3</c:v>
                </c:pt>
                <c:pt idx="160">
                  <c:v>3.3</c:v>
                </c:pt>
                <c:pt idx="161">
                  <c:v>2.3</c:v>
                </c:pt>
                <c:pt idx="162">
                  <c:v>2.8</c:v>
                </c:pt>
                <c:pt idx="163">
                  <c:v>3</c:v>
                </c:pt>
                <c:pt idx="164">
                  <c:v>55.8</c:v>
                </c:pt>
                <c:pt idx="165">
                  <c:v>96.8</c:v>
                </c:pt>
                <c:pt idx="166">
                  <c:v>94</c:v>
                </c:pt>
                <c:pt idx="167">
                  <c:v>84</c:v>
                </c:pt>
                <c:pt idx="168">
                  <c:v>38</c:v>
                </c:pt>
                <c:pt idx="169">
                  <c:v>94.7</c:v>
                </c:pt>
                <c:pt idx="170">
                  <c:v>95.3</c:v>
                </c:pt>
                <c:pt idx="171">
                  <c:v>76.8</c:v>
                </c:pt>
                <c:pt idx="172">
                  <c:v>65.9</c:v>
                </c:pt>
                <c:pt idx="173">
                  <c:v>94.6</c:v>
                </c:pt>
                <c:pt idx="174">
                  <c:v>72.2</c:v>
                </c:pt>
                <c:pt idx="175">
                  <c:v>79.8</c:v>
                </c:pt>
                <c:pt idx="176">
                  <c:v>66.4</c:v>
                </c:pt>
                <c:pt idx="177">
                  <c:v>74.8</c:v>
                </c:pt>
                <c:pt idx="178">
                  <c:v>88.5</c:v>
                </c:pt>
                <c:pt idx="179">
                  <c:v>66.5</c:v>
                </c:pt>
                <c:pt idx="180">
                  <c:v>67.8</c:v>
                </c:pt>
                <c:pt idx="181">
                  <c:v>94.6</c:v>
                </c:pt>
                <c:pt idx="182">
                  <c:v>92.1</c:v>
                </c:pt>
                <c:pt idx="183">
                  <c:v>62.7</c:v>
                </c:pt>
                <c:pt idx="184">
                  <c:v>84.8</c:v>
                </c:pt>
                <c:pt idx="185">
                  <c:v>74.3</c:v>
                </c:pt>
                <c:pt idx="186">
                  <c:v>97.8</c:v>
                </c:pt>
                <c:pt idx="187">
                  <c:v>72.3</c:v>
                </c:pt>
                <c:pt idx="188">
                  <c:v>90</c:v>
                </c:pt>
                <c:pt idx="189">
                  <c:v>63</c:v>
                </c:pt>
                <c:pt idx="190">
                  <c:v>47.4</c:v>
                </c:pt>
                <c:pt idx="191">
                  <c:v>78.9</c:v>
                </c:pt>
                <c:pt idx="192">
                  <c:v>73.3</c:v>
                </c:pt>
                <c:pt idx="193">
                  <c:v>57.4</c:v>
                </c:pt>
                <c:pt idx="194">
                  <c:v>80.6</c:v>
                </c:pt>
                <c:pt idx="195">
                  <c:v>57.6</c:v>
                </c:pt>
                <c:pt idx="196">
                  <c:v>75.4</c:v>
                </c:pt>
                <c:pt idx="197">
                  <c:v>69</c:v>
                </c:pt>
                <c:pt idx="198">
                  <c:v>64.8</c:v>
                </c:pt>
                <c:pt idx="199">
                  <c:v>63.6</c:v>
                </c:pt>
                <c:pt idx="200">
                  <c:v>84.9</c:v>
                </c:pt>
                <c:pt idx="201">
                  <c:v>71.4</c:v>
                </c:pt>
                <c:pt idx="202">
                  <c:v>80.2</c:v>
                </c:pt>
                <c:pt idx="203">
                  <c:v>49.9</c:v>
                </c:pt>
                <c:pt idx="204">
                  <c:v>58</c:v>
                </c:pt>
                <c:pt idx="205">
                  <c:v>61.4</c:v>
                </c:pt>
                <c:pt idx="206">
                  <c:v>47.4</c:v>
                </c:pt>
                <c:pt idx="207">
                  <c:v>63.4</c:v>
                </c:pt>
                <c:pt idx="208">
                  <c:v>72.6</c:v>
                </c:pt>
                <c:pt idx="209">
                  <c:v>67.8</c:v>
                </c:pt>
                <c:pt idx="210">
                  <c:v>65.8</c:v>
                </c:pt>
                <c:pt idx="211">
                  <c:v>61.4</c:v>
                </c:pt>
                <c:pt idx="212">
                  <c:v>74</c:v>
                </c:pt>
                <c:pt idx="213">
                  <c:v>67.6</c:v>
                </c:pt>
                <c:pt idx="214">
                  <c:v>72</c:v>
                </c:pt>
                <c:pt idx="215">
                  <c:v>52.7</c:v>
                </c:pt>
                <c:pt idx="216">
                  <c:v>65</c:v>
                </c:pt>
                <c:pt idx="217">
                  <c:v>63.3</c:v>
                </c:pt>
                <c:pt idx="218">
                  <c:v>79.3</c:v>
                </c:pt>
                <c:pt idx="219">
                  <c:v>76.4</c:v>
                </c:pt>
                <c:pt idx="220">
                  <c:v>62.4</c:v>
                </c:pt>
                <c:pt idx="221">
                  <c:v>53.6</c:v>
                </c:pt>
                <c:pt idx="222">
                  <c:v>58.8</c:v>
                </c:pt>
                <c:pt idx="223">
                  <c:v>54.5</c:v>
                </c:pt>
                <c:pt idx="224">
                  <c:v>64.6</c:v>
                </c:pt>
                <c:pt idx="225">
                  <c:v>69.2</c:v>
                </c:pt>
                <c:pt idx="226">
                  <c:v>46.5</c:v>
                </c:pt>
                <c:pt idx="227">
                  <c:v>53.1</c:v>
                </c:pt>
                <c:pt idx="228">
                  <c:v>42.6</c:v>
                </c:pt>
                <c:pt idx="229">
                  <c:v>41.5</c:v>
                </c:pt>
                <c:pt idx="230">
                  <c:v>42.5</c:v>
                </c:pt>
                <c:pt idx="231">
                  <c:v>29.7</c:v>
                </c:pt>
                <c:pt idx="232">
                  <c:v>22.8</c:v>
                </c:pt>
                <c:pt idx="233">
                  <c:v>24</c:v>
                </c:pt>
                <c:pt idx="234">
                  <c:v>35.5</c:v>
                </c:pt>
                <c:pt idx="235">
                  <c:v>16.6</c:v>
                </c:pt>
                <c:pt idx="236">
                  <c:v>2.2</c:v>
                </c:pt>
                <c:pt idx="237">
                  <c:v>2</c:v>
                </c:pt>
                <c:pt idx="238">
                  <c:v>1.8</c:v>
                </c:pt>
                <c:pt idx="239">
                  <c:v>2.7</c:v>
                </c:pt>
                <c:pt idx="240">
                  <c:v>1.7</c:v>
                </c:pt>
                <c:pt idx="241">
                  <c:v>41.6</c:v>
                </c:pt>
                <c:pt idx="242">
                  <c:v>19.8</c:v>
                </c:pt>
                <c:pt idx="243">
                  <c:v>1.1</c:v>
                </c:pt>
                <c:pt idx="244">
                  <c:v>2.3</c:v>
                </c:pt>
                <c:pt idx="245">
                  <c:v>2</c:v>
                </c:pt>
                <c:pt idx="246">
                  <c:v>2.4</c:v>
                </c:pt>
                <c:pt idx="247">
                  <c:v>32.2</c:v>
                </c:pt>
                <c:pt idx="248">
                  <c:v>1.6</c:v>
                </c:pt>
                <c:pt idx="249">
                  <c:v>1.6</c:v>
                </c:pt>
                <c:pt idx="250">
                  <c:v>1.2</c:v>
                </c:pt>
                <c:pt idx="251">
                  <c:v>1.2</c:v>
                </c:pt>
                <c:pt idx="252">
                  <c:v>1.9</c:v>
                </c:pt>
                <c:pt idx="253">
                  <c:v>1.3</c:v>
                </c:pt>
                <c:pt idx="254">
                  <c:v>1</c:v>
                </c:pt>
                <c:pt idx="255">
                  <c:v>0.9</c:v>
                </c:pt>
                <c:pt idx="256">
                  <c:v>0.9</c:v>
                </c:pt>
                <c:pt idx="257">
                  <c:v>1.7</c:v>
                </c:pt>
                <c:pt idx="258">
                  <c:v>1.5</c:v>
                </c:pt>
                <c:pt idx="259">
                  <c:v>1.5</c:v>
                </c:pt>
                <c:pt idx="260">
                  <c:v>2</c:v>
                </c:pt>
                <c:pt idx="261">
                  <c:v>1.4</c:v>
                </c:pt>
                <c:pt idx="262">
                  <c:v>0.4</c:v>
                </c:pt>
                <c:pt idx="263">
                  <c:v>0.5</c:v>
                </c:pt>
                <c:pt idx="264">
                  <c:v>0.9</c:v>
                </c:pt>
                <c:pt idx="265">
                  <c:v>1.3</c:v>
                </c:pt>
                <c:pt idx="266">
                  <c:v>1.6</c:v>
                </c:pt>
                <c:pt idx="267">
                  <c:v>0.8</c:v>
                </c:pt>
                <c:pt idx="268">
                  <c:v>1.5</c:v>
                </c:pt>
                <c:pt idx="269">
                  <c:v>0.7</c:v>
                </c:pt>
                <c:pt idx="270">
                  <c:v>0.8</c:v>
                </c:pt>
                <c:pt idx="271">
                  <c:v>1.2</c:v>
                </c:pt>
                <c:pt idx="272">
                  <c:v>0.5</c:v>
                </c:pt>
                <c:pt idx="273">
                  <c:v>0.6</c:v>
                </c:pt>
                <c:pt idx="274">
                  <c:v>0.4</c:v>
                </c:pt>
                <c:pt idx="275">
                  <c:v>1.6</c:v>
                </c:pt>
                <c:pt idx="276">
                  <c:v>1</c:v>
                </c:pt>
                <c:pt idx="277">
                  <c:v>1.4</c:v>
                </c:pt>
                <c:pt idx="278">
                  <c:v>2.4</c:v>
                </c:pt>
                <c:pt idx="279">
                  <c:v>1.5</c:v>
                </c:pt>
                <c:pt idx="280">
                  <c:v>1.5</c:v>
                </c:pt>
                <c:pt idx="281">
                  <c:v>1.8</c:v>
                </c:pt>
                <c:pt idx="282">
                  <c:v>4.2</c:v>
                </c:pt>
                <c:pt idx="283">
                  <c:v>7.9</c:v>
                </c:pt>
                <c:pt idx="284">
                  <c:v>88.8</c:v>
                </c:pt>
                <c:pt idx="285">
                  <c:v>88.1</c:v>
                </c:pt>
                <c:pt idx="286">
                  <c:v>43.3</c:v>
                </c:pt>
                <c:pt idx="287">
                  <c:v>88.1</c:v>
                </c:pt>
                <c:pt idx="288">
                  <c:v>56.6</c:v>
                </c:pt>
                <c:pt idx="289">
                  <c:v>70.6</c:v>
                </c:pt>
                <c:pt idx="290">
                  <c:v>91.2</c:v>
                </c:pt>
                <c:pt idx="291">
                  <c:v>91.9</c:v>
                </c:pt>
                <c:pt idx="292">
                  <c:v>26.2</c:v>
                </c:pt>
                <c:pt idx="293">
                  <c:v>55.3</c:v>
                </c:pt>
                <c:pt idx="294">
                  <c:v>2.9</c:v>
                </c:pt>
                <c:pt idx="295">
                  <c:v>1</c:v>
                </c:pt>
                <c:pt idx="296">
                  <c:v>0.9</c:v>
                </c:pt>
                <c:pt idx="297">
                  <c:v>0.6</c:v>
                </c:pt>
                <c:pt idx="298">
                  <c:v>1</c:v>
                </c:pt>
                <c:pt idx="299">
                  <c:v>1.3</c:v>
                </c:pt>
                <c:pt idx="300">
                  <c:v>0.9</c:v>
                </c:pt>
                <c:pt idx="301">
                  <c:v>1.9</c:v>
                </c:pt>
                <c:pt idx="302">
                  <c:v>0.8</c:v>
                </c:pt>
                <c:pt idx="303">
                  <c:v>0.9</c:v>
                </c:pt>
                <c:pt idx="304">
                  <c:v>1.1</c:v>
                </c:pt>
                <c:pt idx="305">
                  <c:v>1</c:v>
                </c:pt>
                <c:pt idx="306">
                  <c:v>1.5</c:v>
                </c:pt>
                <c:pt idx="307">
                  <c:v>0.9</c:v>
                </c:pt>
                <c:pt idx="308">
                  <c:v>0.8</c:v>
                </c:pt>
                <c:pt idx="309">
                  <c:v>0.9</c:v>
                </c:pt>
                <c:pt idx="310">
                  <c:v>1.1</c:v>
                </c:pt>
                <c:pt idx="311">
                  <c:v>1.2</c:v>
                </c:pt>
                <c:pt idx="312">
                  <c:v>0.9</c:v>
                </c:pt>
                <c:pt idx="313">
                  <c:v>35.4</c:v>
                </c:pt>
                <c:pt idx="314">
                  <c:v>1.3</c:v>
                </c:pt>
                <c:pt idx="315">
                  <c:v>0.9</c:v>
                </c:pt>
                <c:pt idx="316">
                  <c:v>1</c:v>
                </c:pt>
                <c:pt idx="317">
                  <c:v>0.9</c:v>
                </c:pt>
                <c:pt idx="318">
                  <c:v>0.9</c:v>
                </c:pt>
                <c:pt idx="319">
                  <c:v>0.6</c:v>
                </c:pt>
                <c:pt idx="320">
                  <c:v>0.9</c:v>
                </c:pt>
                <c:pt idx="321">
                  <c:v>1.2</c:v>
                </c:pt>
                <c:pt idx="322">
                  <c:v>1.4</c:v>
                </c:pt>
                <c:pt idx="323">
                  <c:v>0.9</c:v>
                </c:pt>
                <c:pt idx="324">
                  <c:v>1.3</c:v>
                </c:pt>
                <c:pt idx="325">
                  <c:v>1.1</c:v>
                </c:pt>
                <c:pt idx="326">
                  <c:v>1.2</c:v>
                </c:pt>
                <c:pt idx="327">
                  <c:v>0.5</c:v>
                </c:pt>
                <c:pt idx="328">
                  <c:v>0.9</c:v>
                </c:pt>
                <c:pt idx="329">
                  <c:v>0.7</c:v>
                </c:pt>
                <c:pt idx="330">
                  <c:v>0.8</c:v>
                </c:pt>
                <c:pt idx="331">
                  <c:v>0.9</c:v>
                </c:pt>
                <c:pt idx="332">
                  <c:v>0.7</c:v>
                </c:pt>
                <c:pt idx="333">
                  <c:v>1.1</c:v>
                </c:pt>
                <c:pt idx="334">
                  <c:v>0.8</c:v>
                </c:pt>
                <c:pt idx="335">
                  <c:v>0.8</c:v>
                </c:pt>
                <c:pt idx="336">
                  <c:v>0.6</c:v>
                </c:pt>
                <c:pt idx="337">
                  <c:v>0.5</c:v>
                </c:pt>
                <c:pt idx="338">
                  <c:v>0.5</c:v>
                </c:pt>
                <c:pt idx="339">
                  <c:v>0.6</c:v>
                </c:pt>
                <c:pt idx="340">
                  <c:v>0.9</c:v>
                </c:pt>
                <c:pt idx="341">
                  <c:v>0.7</c:v>
                </c:pt>
                <c:pt idx="342">
                  <c:v>0.6</c:v>
                </c:pt>
                <c:pt idx="343">
                  <c:v>1.2</c:v>
                </c:pt>
                <c:pt idx="344">
                  <c:v>0.9</c:v>
                </c:pt>
                <c:pt idx="345">
                  <c:v>0.7</c:v>
                </c:pt>
                <c:pt idx="346">
                  <c:v>2.8</c:v>
                </c:pt>
                <c:pt idx="347">
                  <c:v>0.9</c:v>
                </c:pt>
                <c:pt idx="348">
                  <c:v>0.5</c:v>
                </c:pt>
                <c:pt idx="349">
                  <c:v>0.5</c:v>
                </c:pt>
                <c:pt idx="350">
                  <c:v>0.4</c:v>
                </c:pt>
                <c:pt idx="351">
                  <c:v>0.6</c:v>
                </c:pt>
                <c:pt idx="352">
                  <c:v>1</c:v>
                </c:pt>
                <c:pt idx="353">
                  <c:v>0.6</c:v>
                </c:pt>
                <c:pt idx="354">
                  <c:v>0.4</c:v>
                </c:pt>
                <c:pt idx="355">
                  <c:v>0.6</c:v>
                </c:pt>
                <c:pt idx="356">
                  <c:v>0.5</c:v>
                </c:pt>
                <c:pt idx="357">
                  <c:v>0.6</c:v>
                </c:pt>
                <c:pt idx="358">
                  <c:v>0.9</c:v>
                </c:pt>
                <c:pt idx="359">
                  <c:v>0.5</c:v>
                </c:pt>
                <c:pt idx="360">
                  <c:v>1</c:v>
                </c:pt>
                <c:pt idx="361">
                  <c:v>0.9</c:v>
                </c:pt>
                <c:pt idx="362">
                  <c:v>0.7</c:v>
                </c:pt>
                <c:pt idx="363">
                  <c:v>0.8</c:v>
                </c:pt>
                <c:pt idx="364">
                  <c:v>0.5</c:v>
                </c:pt>
                <c:pt idx="365">
                  <c:v>0.7</c:v>
                </c:pt>
                <c:pt idx="366">
                  <c:v>1.4</c:v>
                </c:pt>
                <c:pt idx="367">
                  <c:v>0.5</c:v>
                </c:pt>
                <c:pt idx="368">
                  <c:v>0.4</c:v>
                </c:pt>
                <c:pt idx="369">
                  <c:v>0.5</c:v>
                </c:pt>
                <c:pt idx="370">
                  <c:v>0.8</c:v>
                </c:pt>
                <c:pt idx="371">
                  <c:v>0.3</c:v>
                </c:pt>
                <c:pt idx="372">
                  <c:v>0.3</c:v>
                </c:pt>
                <c:pt idx="373">
                  <c:v>0.9</c:v>
                </c:pt>
                <c:pt idx="374">
                  <c:v>0.6</c:v>
                </c:pt>
                <c:pt idx="375">
                  <c:v>1</c:v>
                </c:pt>
                <c:pt idx="376">
                  <c:v>0.7</c:v>
                </c:pt>
                <c:pt idx="377">
                  <c:v>0.4</c:v>
                </c:pt>
                <c:pt idx="378">
                  <c:v>0.5</c:v>
                </c:pt>
                <c:pt idx="379">
                  <c:v>0.6</c:v>
                </c:pt>
                <c:pt idx="380">
                  <c:v>0.8</c:v>
                </c:pt>
                <c:pt idx="381">
                  <c:v>0.5</c:v>
                </c:pt>
                <c:pt idx="382">
                  <c:v>0.5</c:v>
                </c:pt>
                <c:pt idx="383">
                  <c:v>0.6</c:v>
                </c:pt>
                <c:pt idx="384">
                  <c:v>0.7</c:v>
                </c:pt>
                <c:pt idx="385">
                  <c:v>0.8</c:v>
                </c:pt>
                <c:pt idx="386">
                  <c:v>19.6</c:v>
                </c:pt>
                <c:pt idx="387">
                  <c:v>0.7</c:v>
                </c:pt>
                <c:pt idx="388">
                  <c:v>0.9</c:v>
                </c:pt>
                <c:pt idx="389">
                  <c:v>0.8</c:v>
                </c:pt>
                <c:pt idx="390">
                  <c:v>1</c:v>
                </c:pt>
                <c:pt idx="391">
                  <c:v>6.7</c:v>
                </c:pt>
                <c:pt idx="392">
                  <c:v>0.7</c:v>
                </c:pt>
                <c:pt idx="393">
                  <c:v>0.8</c:v>
                </c:pt>
                <c:pt idx="394">
                  <c:v>0.6</c:v>
                </c:pt>
                <c:pt idx="395">
                  <c:v>0.9</c:v>
                </c:pt>
                <c:pt idx="396">
                  <c:v>0.8</c:v>
                </c:pt>
                <c:pt idx="397">
                  <c:v>0.4</c:v>
                </c:pt>
                <c:pt idx="398">
                  <c:v>0.6</c:v>
                </c:pt>
                <c:pt idx="399">
                  <c:v>0.5</c:v>
                </c:pt>
                <c:pt idx="400">
                  <c:v>0.8</c:v>
                </c:pt>
                <c:pt idx="401">
                  <c:v>1</c:v>
                </c:pt>
                <c:pt idx="402">
                  <c:v>1.1</c:v>
                </c:pt>
                <c:pt idx="403">
                  <c:v>0.8</c:v>
                </c:pt>
                <c:pt idx="404">
                  <c:v>1.5</c:v>
                </c:pt>
                <c:pt idx="405">
                  <c:v>1</c:v>
                </c:pt>
                <c:pt idx="406">
                  <c:v>0.9</c:v>
                </c:pt>
                <c:pt idx="407">
                  <c:v>0.9</c:v>
                </c:pt>
                <c:pt idx="408">
                  <c:v>0.9</c:v>
                </c:pt>
                <c:pt idx="409">
                  <c:v>1.1</c:v>
                </c:pt>
                <c:pt idx="410">
                  <c:v>0.8</c:v>
                </c:pt>
                <c:pt idx="411">
                  <c:v>1.2</c:v>
                </c:pt>
                <c:pt idx="412">
                  <c:v>2.5</c:v>
                </c:pt>
                <c:pt idx="413">
                  <c:v>1.1</c:v>
                </c:pt>
                <c:pt idx="414">
                  <c:v>0.9</c:v>
                </c:pt>
                <c:pt idx="415">
                  <c:v>1.1</c:v>
                </c:pt>
                <c:pt idx="416">
                  <c:v>0.9</c:v>
                </c:pt>
                <c:pt idx="417">
                  <c:v>0.7</c:v>
                </c:pt>
                <c:pt idx="418">
                  <c:v>1.2</c:v>
                </c:pt>
                <c:pt idx="419">
                  <c:v>1.2</c:v>
                </c:pt>
                <c:pt idx="420">
                  <c:v>1.9</c:v>
                </c:pt>
                <c:pt idx="421">
                  <c:v>1.4</c:v>
                </c:pt>
                <c:pt idx="422">
                  <c:v>0.8</c:v>
                </c:pt>
                <c:pt idx="423">
                  <c:v>1.1</c:v>
                </c:pt>
                <c:pt idx="424">
                  <c:v>1</c:v>
                </c:pt>
                <c:pt idx="425">
                  <c:v>1</c:v>
                </c:pt>
                <c:pt idx="426">
                  <c:v>1.7</c:v>
                </c:pt>
                <c:pt idx="427">
                  <c:v>0.8</c:v>
                </c:pt>
                <c:pt idx="428">
                  <c:v>0.7</c:v>
                </c:pt>
                <c:pt idx="429">
                  <c:v>0.7</c:v>
                </c:pt>
                <c:pt idx="430">
                  <c:v>0.6</c:v>
                </c:pt>
                <c:pt idx="431">
                  <c:v>0.7</c:v>
                </c:pt>
                <c:pt idx="432">
                  <c:v>0.8</c:v>
                </c:pt>
                <c:pt idx="433">
                  <c:v>1.8</c:v>
                </c:pt>
                <c:pt idx="434">
                  <c:v>1.1</c:v>
                </c:pt>
                <c:pt idx="435">
                  <c:v>27.5</c:v>
                </c:pt>
                <c:pt idx="436">
                  <c:v>18.7</c:v>
                </c:pt>
                <c:pt idx="437">
                  <c:v>86.2</c:v>
                </c:pt>
                <c:pt idx="438">
                  <c:v>92.2</c:v>
                </c:pt>
                <c:pt idx="439">
                  <c:v>90.7</c:v>
                </c:pt>
                <c:pt idx="440">
                  <c:v>86.2</c:v>
                </c:pt>
                <c:pt idx="441">
                  <c:v>88.2</c:v>
                </c:pt>
                <c:pt idx="442">
                  <c:v>40.9</c:v>
                </c:pt>
                <c:pt idx="443">
                  <c:v>77</c:v>
                </c:pt>
                <c:pt idx="444">
                  <c:v>46.1</c:v>
                </c:pt>
                <c:pt idx="445">
                  <c:v>85.8</c:v>
                </c:pt>
                <c:pt idx="446">
                  <c:v>28.1</c:v>
                </c:pt>
                <c:pt idx="447">
                  <c:v>3.2</c:v>
                </c:pt>
                <c:pt idx="448">
                  <c:v>1.1</c:v>
                </c:pt>
                <c:pt idx="449">
                  <c:v>6.9</c:v>
                </c:pt>
                <c:pt idx="450">
                  <c:v>3.4</c:v>
                </c:pt>
                <c:pt idx="451">
                  <c:v>21.8</c:v>
                </c:pt>
                <c:pt idx="452">
                  <c:v>64</c:v>
                </c:pt>
                <c:pt idx="453">
                  <c:v>21</c:v>
                </c:pt>
                <c:pt idx="454">
                  <c:v>3.8</c:v>
                </c:pt>
                <c:pt idx="455">
                  <c:v>2.9</c:v>
                </c:pt>
                <c:pt idx="456">
                  <c:v>1.9</c:v>
                </c:pt>
                <c:pt idx="457">
                  <c:v>1.2</c:v>
                </c:pt>
                <c:pt idx="458">
                  <c:v>0.8</c:v>
                </c:pt>
                <c:pt idx="459">
                  <c:v>2.7</c:v>
                </c:pt>
                <c:pt idx="460">
                  <c:v>39.6</c:v>
                </c:pt>
                <c:pt idx="461">
                  <c:v>3.5</c:v>
                </c:pt>
                <c:pt idx="462">
                  <c:v>7</c:v>
                </c:pt>
                <c:pt idx="463">
                  <c:v>26.1</c:v>
                </c:pt>
                <c:pt idx="464">
                  <c:v>12.3</c:v>
                </c:pt>
                <c:pt idx="465">
                  <c:v>64.1</c:v>
                </c:pt>
                <c:pt idx="466">
                  <c:v>28.5</c:v>
                </c:pt>
                <c:pt idx="467">
                  <c:v>7.5</c:v>
                </c:pt>
                <c:pt idx="468">
                  <c:v>44.4</c:v>
                </c:pt>
                <c:pt idx="469">
                  <c:v>92.6</c:v>
                </c:pt>
                <c:pt idx="470">
                  <c:v>82.6</c:v>
                </c:pt>
                <c:pt idx="471">
                  <c:v>73.8</c:v>
                </c:pt>
                <c:pt idx="472">
                  <c:v>29.6</c:v>
                </c:pt>
                <c:pt idx="473">
                  <c:v>84.7</c:v>
                </c:pt>
                <c:pt idx="474">
                  <c:v>79.5</c:v>
                </c:pt>
                <c:pt idx="475">
                  <c:v>74</c:v>
                </c:pt>
                <c:pt idx="476">
                  <c:v>82.9</c:v>
                </c:pt>
                <c:pt idx="477">
                  <c:v>64.5</c:v>
                </c:pt>
                <c:pt idx="478">
                  <c:v>81.4</c:v>
                </c:pt>
                <c:pt idx="479">
                  <c:v>98.4</c:v>
                </c:pt>
                <c:pt idx="480">
                  <c:v>90.6</c:v>
                </c:pt>
                <c:pt idx="481">
                  <c:v>81.1</c:v>
                </c:pt>
                <c:pt idx="482">
                  <c:v>82.9</c:v>
                </c:pt>
                <c:pt idx="483">
                  <c:v>96.5</c:v>
                </c:pt>
                <c:pt idx="484">
                  <c:v>99.8</c:v>
                </c:pt>
                <c:pt idx="485">
                  <c:v>99.6</c:v>
                </c:pt>
                <c:pt idx="486">
                  <c:v>98.3</c:v>
                </c:pt>
                <c:pt idx="487">
                  <c:v>99.7</c:v>
                </c:pt>
                <c:pt idx="488">
                  <c:v>99.9</c:v>
                </c:pt>
                <c:pt idx="489">
                  <c:v>100</c:v>
                </c:pt>
                <c:pt idx="490">
                  <c:v>100</c:v>
                </c:pt>
                <c:pt idx="491">
                  <c:v>101</c:v>
                </c:pt>
                <c:pt idx="492">
                  <c:v>100</c:v>
                </c:pt>
                <c:pt idx="493">
                  <c:v>100</c:v>
                </c:pt>
                <c:pt idx="494">
                  <c:v>100</c:v>
                </c:pt>
                <c:pt idx="495">
                  <c:v>100</c:v>
                </c:pt>
                <c:pt idx="496">
                  <c:v>100</c:v>
                </c:pt>
                <c:pt idx="497">
                  <c:v>100</c:v>
                </c:pt>
                <c:pt idx="498">
                  <c:v>99.2</c:v>
                </c:pt>
                <c:pt idx="499">
                  <c:v>98.3</c:v>
                </c:pt>
                <c:pt idx="500">
                  <c:v>99.7</c:v>
                </c:pt>
                <c:pt idx="501">
                  <c:v>97.7</c:v>
                </c:pt>
                <c:pt idx="502">
                  <c:v>99.2</c:v>
                </c:pt>
                <c:pt idx="503">
                  <c:v>99.7</c:v>
                </c:pt>
                <c:pt idx="504">
                  <c:v>96.8</c:v>
                </c:pt>
                <c:pt idx="505">
                  <c:v>98.4</c:v>
                </c:pt>
                <c:pt idx="506">
                  <c:v>98.1</c:v>
                </c:pt>
                <c:pt idx="507">
                  <c:v>99.7</c:v>
                </c:pt>
                <c:pt idx="508">
                  <c:v>100</c:v>
                </c:pt>
                <c:pt idx="509">
                  <c:v>100</c:v>
                </c:pt>
                <c:pt idx="510">
                  <c:v>100</c:v>
                </c:pt>
                <c:pt idx="511">
                  <c:v>97.6</c:v>
                </c:pt>
                <c:pt idx="512">
                  <c:v>87.9</c:v>
                </c:pt>
                <c:pt idx="513">
                  <c:v>99.9</c:v>
                </c:pt>
                <c:pt idx="514">
                  <c:v>100</c:v>
                </c:pt>
                <c:pt idx="515">
                  <c:v>100</c:v>
                </c:pt>
                <c:pt idx="516">
                  <c:v>92</c:v>
                </c:pt>
                <c:pt idx="517">
                  <c:v>99.8</c:v>
                </c:pt>
                <c:pt idx="518">
                  <c:v>72.2</c:v>
                </c:pt>
                <c:pt idx="519">
                  <c:v>97.4</c:v>
                </c:pt>
                <c:pt idx="520">
                  <c:v>99.6</c:v>
                </c:pt>
                <c:pt idx="521">
                  <c:v>99.9</c:v>
                </c:pt>
                <c:pt idx="522">
                  <c:v>100</c:v>
                </c:pt>
                <c:pt idx="523">
                  <c:v>98.7</c:v>
                </c:pt>
                <c:pt idx="524">
                  <c:v>99.9</c:v>
                </c:pt>
                <c:pt idx="525">
                  <c:v>99.8</c:v>
                </c:pt>
                <c:pt idx="526">
                  <c:v>99.8</c:v>
                </c:pt>
                <c:pt idx="527">
                  <c:v>100</c:v>
                </c:pt>
                <c:pt idx="528">
                  <c:v>100</c:v>
                </c:pt>
                <c:pt idx="529">
                  <c:v>100</c:v>
                </c:pt>
                <c:pt idx="530">
                  <c:v>99.9</c:v>
                </c:pt>
                <c:pt idx="531">
                  <c:v>100</c:v>
                </c:pt>
                <c:pt idx="532">
                  <c:v>99.8</c:v>
                </c:pt>
                <c:pt idx="533">
                  <c:v>99.9</c:v>
                </c:pt>
                <c:pt idx="534">
                  <c:v>100</c:v>
                </c:pt>
                <c:pt idx="535">
                  <c:v>96.4</c:v>
                </c:pt>
                <c:pt idx="536">
                  <c:v>85.6</c:v>
                </c:pt>
                <c:pt idx="537">
                  <c:v>97.6</c:v>
                </c:pt>
                <c:pt idx="538">
                  <c:v>100</c:v>
                </c:pt>
                <c:pt idx="539">
                  <c:v>99.3</c:v>
                </c:pt>
                <c:pt idx="540">
                  <c:v>99.8</c:v>
                </c:pt>
                <c:pt idx="541">
                  <c:v>100</c:v>
                </c:pt>
                <c:pt idx="542">
                  <c:v>101</c:v>
                </c:pt>
                <c:pt idx="543">
                  <c:v>100</c:v>
                </c:pt>
                <c:pt idx="544">
                  <c:v>100</c:v>
                </c:pt>
                <c:pt idx="545">
                  <c:v>100</c:v>
                </c:pt>
                <c:pt idx="546">
                  <c:v>100</c:v>
                </c:pt>
                <c:pt idx="547">
                  <c:v>100</c:v>
                </c:pt>
                <c:pt idx="548">
                  <c:v>100</c:v>
                </c:pt>
                <c:pt idx="549">
                  <c:v>99.9</c:v>
                </c:pt>
                <c:pt idx="550">
                  <c:v>100</c:v>
                </c:pt>
                <c:pt idx="551">
                  <c:v>101</c:v>
                </c:pt>
                <c:pt idx="552">
                  <c:v>100</c:v>
                </c:pt>
                <c:pt idx="553">
                  <c:v>100</c:v>
                </c:pt>
                <c:pt idx="554">
                  <c:v>100</c:v>
                </c:pt>
                <c:pt idx="555">
                  <c:v>100</c:v>
                </c:pt>
                <c:pt idx="556">
                  <c:v>101</c:v>
                </c:pt>
                <c:pt idx="557">
                  <c:v>100</c:v>
                </c:pt>
                <c:pt idx="558">
                  <c:v>100</c:v>
                </c:pt>
                <c:pt idx="559">
                  <c:v>100</c:v>
                </c:pt>
                <c:pt idx="560">
                  <c:v>101</c:v>
                </c:pt>
                <c:pt idx="561">
                  <c:v>100</c:v>
                </c:pt>
                <c:pt idx="562">
                  <c:v>100</c:v>
                </c:pt>
                <c:pt idx="563">
                  <c:v>100</c:v>
                </c:pt>
                <c:pt idx="564">
                  <c:v>100</c:v>
                </c:pt>
                <c:pt idx="565">
                  <c:v>101</c:v>
                </c:pt>
                <c:pt idx="566">
                  <c:v>100</c:v>
                </c:pt>
                <c:pt idx="567">
                  <c:v>100</c:v>
                </c:pt>
                <c:pt idx="568">
                  <c:v>100</c:v>
                </c:pt>
                <c:pt idx="569">
                  <c:v>100</c:v>
                </c:pt>
                <c:pt idx="570">
                  <c:v>101</c:v>
                </c:pt>
                <c:pt idx="571">
                  <c:v>100</c:v>
                </c:pt>
                <c:pt idx="572">
                  <c:v>100</c:v>
                </c:pt>
                <c:pt idx="573">
                  <c:v>100</c:v>
                </c:pt>
                <c:pt idx="574">
                  <c:v>100</c:v>
                </c:pt>
                <c:pt idx="575">
                  <c:v>100</c:v>
                </c:pt>
                <c:pt idx="576">
                  <c:v>99.7</c:v>
                </c:pt>
                <c:pt idx="577">
                  <c:v>100</c:v>
                </c:pt>
                <c:pt idx="578">
                  <c:v>101</c:v>
                </c:pt>
                <c:pt idx="579">
                  <c:v>100</c:v>
                </c:pt>
                <c:pt idx="580">
                  <c:v>100</c:v>
                </c:pt>
                <c:pt idx="581">
                  <c:v>100</c:v>
                </c:pt>
                <c:pt idx="582">
                  <c:v>100</c:v>
                </c:pt>
                <c:pt idx="583">
                  <c:v>101</c:v>
                </c:pt>
                <c:pt idx="584">
                  <c:v>100</c:v>
                </c:pt>
                <c:pt idx="585">
                  <c:v>100</c:v>
                </c:pt>
                <c:pt idx="586">
                  <c:v>100</c:v>
                </c:pt>
                <c:pt idx="587">
                  <c:v>98.2</c:v>
                </c:pt>
                <c:pt idx="588">
                  <c:v>98.8</c:v>
                </c:pt>
                <c:pt idx="589">
                  <c:v>99.9</c:v>
                </c:pt>
                <c:pt idx="590">
                  <c:v>97.4</c:v>
                </c:pt>
                <c:pt idx="591">
                  <c:v>96.3</c:v>
                </c:pt>
                <c:pt idx="592">
                  <c:v>94.8</c:v>
                </c:pt>
                <c:pt idx="593">
                  <c:v>91</c:v>
                </c:pt>
                <c:pt idx="594">
                  <c:v>95.2</c:v>
                </c:pt>
                <c:pt idx="595">
                  <c:v>76.8</c:v>
                </c:pt>
                <c:pt idx="596">
                  <c:v>48.1</c:v>
                </c:pt>
                <c:pt idx="597">
                  <c:v>64.4</c:v>
                </c:pt>
                <c:pt idx="598">
                  <c:v>29.1</c:v>
                </c:pt>
                <c:pt idx="599">
                  <c:v>46.4</c:v>
                </c:pt>
                <c:pt idx="600">
                  <c:v>41.9</c:v>
                </c:pt>
                <c:pt idx="601">
                  <c:v>93.3</c:v>
                </c:pt>
                <c:pt idx="602">
                  <c:v>48.2</c:v>
                </c:pt>
                <c:pt idx="603">
                  <c:v>71.5</c:v>
                </c:pt>
                <c:pt idx="604">
                  <c:v>85.6</c:v>
                </c:pt>
                <c:pt idx="605">
                  <c:v>43.2</c:v>
                </c:pt>
                <c:pt idx="606">
                  <c:v>58.5</c:v>
                </c:pt>
                <c:pt idx="607">
                  <c:v>41.3</c:v>
                </c:pt>
                <c:pt idx="608">
                  <c:v>66.7</c:v>
                </c:pt>
                <c:pt idx="609">
                  <c:v>92.1</c:v>
                </c:pt>
                <c:pt idx="610">
                  <c:v>75.5</c:v>
                </c:pt>
                <c:pt idx="611">
                  <c:v>38.1</c:v>
                </c:pt>
                <c:pt idx="612">
                  <c:v>35.2</c:v>
                </c:pt>
                <c:pt idx="613">
                  <c:v>62.8</c:v>
                </c:pt>
                <c:pt idx="614">
                  <c:v>40.8</c:v>
                </c:pt>
                <c:pt idx="615">
                  <c:v>79</c:v>
                </c:pt>
                <c:pt idx="616">
                  <c:v>43.2</c:v>
                </c:pt>
                <c:pt idx="617">
                  <c:v>79.8</c:v>
                </c:pt>
                <c:pt idx="618">
                  <c:v>100</c:v>
                </c:pt>
                <c:pt idx="619">
                  <c:v>99.8</c:v>
                </c:pt>
                <c:pt idx="620">
                  <c:v>99.8</c:v>
                </c:pt>
                <c:pt idx="621">
                  <c:v>100</c:v>
                </c:pt>
                <c:pt idx="622">
                  <c:v>100</c:v>
                </c:pt>
                <c:pt idx="623">
                  <c:v>100</c:v>
                </c:pt>
                <c:pt idx="624">
                  <c:v>101</c:v>
                </c:pt>
                <c:pt idx="625">
                  <c:v>100</c:v>
                </c:pt>
                <c:pt idx="626">
                  <c:v>98.4</c:v>
                </c:pt>
                <c:pt idx="627">
                  <c:v>96.9</c:v>
                </c:pt>
                <c:pt idx="628">
                  <c:v>97.4</c:v>
                </c:pt>
                <c:pt idx="629">
                  <c:v>67</c:v>
                </c:pt>
                <c:pt idx="630">
                  <c:v>37.6</c:v>
                </c:pt>
                <c:pt idx="631">
                  <c:v>54.8</c:v>
                </c:pt>
                <c:pt idx="632">
                  <c:v>40.6</c:v>
                </c:pt>
                <c:pt idx="633">
                  <c:v>79.2</c:v>
                </c:pt>
                <c:pt idx="634">
                  <c:v>50.5</c:v>
                </c:pt>
                <c:pt idx="635">
                  <c:v>61.8</c:v>
                </c:pt>
                <c:pt idx="636">
                  <c:v>92.5</c:v>
                </c:pt>
                <c:pt idx="637">
                  <c:v>98.3</c:v>
                </c:pt>
                <c:pt idx="638">
                  <c:v>91.9</c:v>
                </c:pt>
                <c:pt idx="639">
                  <c:v>88.1</c:v>
                </c:pt>
                <c:pt idx="640">
                  <c:v>99.4</c:v>
                </c:pt>
                <c:pt idx="641">
                  <c:v>98.9</c:v>
                </c:pt>
                <c:pt idx="642">
                  <c:v>98.3</c:v>
                </c:pt>
                <c:pt idx="643">
                  <c:v>96.2</c:v>
                </c:pt>
                <c:pt idx="644">
                  <c:v>99.7</c:v>
                </c:pt>
                <c:pt idx="645">
                  <c:v>100</c:v>
                </c:pt>
                <c:pt idx="646">
                  <c:v>101</c:v>
                </c:pt>
                <c:pt idx="647">
                  <c:v>89.9</c:v>
                </c:pt>
                <c:pt idx="648">
                  <c:v>49.3</c:v>
                </c:pt>
                <c:pt idx="649">
                  <c:v>78.4</c:v>
                </c:pt>
                <c:pt idx="650">
                  <c:v>73</c:v>
                </c:pt>
                <c:pt idx="651">
                  <c:v>93</c:v>
                </c:pt>
                <c:pt idx="652">
                  <c:v>65.7</c:v>
                </c:pt>
                <c:pt idx="653">
                  <c:v>99.4</c:v>
                </c:pt>
                <c:pt idx="654">
                  <c:v>58.8</c:v>
                </c:pt>
                <c:pt idx="655">
                  <c:v>27.3</c:v>
                </c:pt>
                <c:pt idx="656">
                  <c:v>79.6</c:v>
                </c:pt>
                <c:pt idx="657">
                  <c:v>99.9</c:v>
                </c:pt>
                <c:pt idx="658">
                  <c:v>100</c:v>
                </c:pt>
                <c:pt idx="659">
                  <c:v>100</c:v>
                </c:pt>
                <c:pt idx="660">
                  <c:v>99.8</c:v>
                </c:pt>
                <c:pt idx="661">
                  <c:v>101</c:v>
                </c:pt>
                <c:pt idx="662">
                  <c:v>100</c:v>
                </c:pt>
                <c:pt idx="663">
                  <c:v>100</c:v>
                </c:pt>
                <c:pt idx="664">
                  <c:v>101</c:v>
                </c:pt>
                <c:pt idx="665">
                  <c:v>100</c:v>
                </c:pt>
                <c:pt idx="666">
                  <c:v>100</c:v>
                </c:pt>
                <c:pt idx="667">
                  <c:v>99.9</c:v>
                </c:pt>
                <c:pt idx="668">
                  <c:v>101</c:v>
                </c:pt>
                <c:pt idx="669">
                  <c:v>100</c:v>
                </c:pt>
                <c:pt idx="670">
                  <c:v>101</c:v>
                </c:pt>
                <c:pt idx="671">
                  <c:v>100</c:v>
                </c:pt>
                <c:pt idx="672">
                  <c:v>99.9</c:v>
                </c:pt>
                <c:pt idx="673">
                  <c:v>98.8</c:v>
                </c:pt>
                <c:pt idx="674">
                  <c:v>100</c:v>
                </c:pt>
                <c:pt idx="675">
                  <c:v>100</c:v>
                </c:pt>
                <c:pt idx="676">
                  <c:v>100</c:v>
                </c:pt>
                <c:pt idx="677">
                  <c:v>97.8</c:v>
                </c:pt>
                <c:pt idx="678">
                  <c:v>96.7</c:v>
                </c:pt>
                <c:pt idx="679">
                  <c:v>98.4</c:v>
                </c:pt>
                <c:pt idx="680">
                  <c:v>100</c:v>
                </c:pt>
                <c:pt idx="681">
                  <c:v>95.1</c:v>
                </c:pt>
                <c:pt idx="682">
                  <c:v>87.7</c:v>
                </c:pt>
                <c:pt idx="683">
                  <c:v>93</c:v>
                </c:pt>
                <c:pt idx="684">
                  <c:v>96.8</c:v>
                </c:pt>
                <c:pt idx="685">
                  <c:v>98.4</c:v>
                </c:pt>
                <c:pt idx="686">
                  <c:v>98.7</c:v>
                </c:pt>
                <c:pt idx="687">
                  <c:v>84.6</c:v>
                </c:pt>
                <c:pt idx="688">
                  <c:v>62.3</c:v>
                </c:pt>
                <c:pt idx="689">
                  <c:v>47.6</c:v>
                </c:pt>
                <c:pt idx="690">
                  <c:v>58.3</c:v>
                </c:pt>
                <c:pt idx="691">
                  <c:v>58.3</c:v>
                </c:pt>
                <c:pt idx="692">
                  <c:v>19.5</c:v>
                </c:pt>
                <c:pt idx="693">
                  <c:v>38.7</c:v>
                </c:pt>
                <c:pt idx="694">
                  <c:v>30.4</c:v>
                </c:pt>
                <c:pt idx="695">
                  <c:v>21.8</c:v>
                </c:pt>
                <c:pt idx="696">
                  <c:v>21.4</c:v>
                </c:pt>
                <c:pt idx="697">
                  <c:v>19.7</c:v>
                </c:pt>
                <c:pt idx="698">
                  <c:v>48.6</c:v>
                </c:pt>
                <c:pt idx="699">
                  <c:v>52.1</c:v>
                </c:pt>
                <c:pt idx="700">
                  <c:v>74.9</c:v>
                </c:pt>
                <c:pt idx="701">
                  <c:v>72.7</c:v>
                </c:pt>
                <c:pt idx="702">
                  <c:v>99.9</c:v>
                </c:pt>
                <c:pt idx="703">
                  <c:v>100</c:v>
                </c:pt>
                <c:pt idx="704">
                  <c:v>100</c:v>
                </c:pt>
                <c:pt idx="705">
                  <c:v>100</c:v>
                </c:pt>
                <c:pt idx="706">
                  <c:v>100</c:v>
                </c:pt>
                <c:pt idx="707">
                  <c:v>100</c:v>
                </c:pt>
                <c:pt idx="708">
                  <c:v>100</c:v>
                </c:pt>
                <c:pt idx="709">
                  <c:v>98.1</c:v>
                </c:pt>
                <c:pt idx="710">
                  <c:v>99.9</c:v>
                </c:pt>
                <c:pt idx="711">
                  <c:v>101</c:v>
                </c:pt>
                <c:pt idx="712">
                  <c:v>100</c:v>
                </c:pt>
                <c:pt idx="713">
                  <c:v>100</c:v>
                </c:pt>
                <c:pt idx="714">
                  <c:v>100</c:v>
                </c:pt>
                <c:pt idx="715">
                  <c:v>100</c:v>
                </c:pt>
                <c:pt idx="716">
                  <c:v>100</c:v>
                </c:pt>
                <c:pt idx="717">
                  <c:v>100</c:v>
                </c:pt>
                <c:pt idx="718">
                  <c:v>100</c:v>
                </c:pt>
                <c:pt idx="719">
                  <c:v>100</c:v>
                </c:pt>
                <c:pt idx="720">
                  <c:v>100</c:v>
                </c:pt>
                <c:pt idx="721">
                  <c:v>100</c:v>
                </c:pt>
                <c:pt idx="722">
                  <c:v>100</c:v>
                </c:pt>
                <c:pt idx="723">
                  <c:v>99.6</c:v>
                </c:pt>
                <c:pt idx="724">
                  <c:v>58.3</c:v>
                </c:pt>
                <c:pt idx="725">
                  <c:v>89.2</c:v>
                </c:pt>
                <c:pt idx="726">
                  <c:v>79.6</c:v>
                </c:pt>
                <c:pt idx="727">
                  <c:v>83.6</c:v>
                </c:pt>
                <c:pt idx="728">
                  <c:v>86.9</c:v>
                </c:pt>
                <c:pt idx="729">
                  <c:v>61.7</c:v>
                </c:pt>
                <c:pt idx="730">
                  <c:v>17.2</c:v>
                </c:pt>
                <c:pt idx="731">
                  <c:v>46.6</c:v>
                </c:pt>
                <c:pt idx="732">
                  <c:v>82.9</c:v>
                </c:pt>
                <c:pt idx="733">
                  <c:v>96</c:v>
                </c:pt>
                <c:pt idx="734">
                  <c:v>97.3</c:v>
                </c:pt>
                <c:pt idx="735">
                  <c:v>94.5</c:v>
                </c:pt>
                <c:pt idx="736">
                  <c:v>80.8</c:v>
                </c:pt>
                <c:pt idx="737">
                  <c:v>31.1</c:v>
                </c:pt>
                <c:pt idx="738">
                  <c:v>6.5</c:v>
                </c:pt>
                <c:pt idx="739">
                  <c:v>12.3</c:v>
                </c:pt>
                <c:pt idx="740">
                  <c:v>46.8</c:v>
                </c:pt>
                <c:pt idx="741">
                  <c:v>55.1</c:v>
                </c:pt>
                <c:pt idx="742">
                  <c:v>19.1</c:v>
                </c:pt>
                <c:pt idx="743">
                  <c:v>6.2</c:v>
                </c:pt>
                <c:pt idx="744">
                  <c:v>87.2</c:v>
                </c:pt>
                <c:pt idx="745">
                  <c:v>62.5</c:v>
                </c:pt>
                <c:pt idx="746">
                  <c:v>100</c:v>
                </c:pt>
                <c:pt idx="747">
                  <c:v>80.4</c:v>
                </c:pt>
                <c:pt idx="748">
                  <c:v>73.7</c:v>
                </c:pt>
                <c:pt idx="749">
                  <c:v>85.6</c:v>
                </c:pt>
                <c:pt idx="750">
                  <c:v>93.9</c:v>
                </c:pt>
                <c:pt idx="751">
                  <c:v>94.5</c:v>
                </c:pt>
                <c:pt idx="752">
                  <c:v>92.5</c:v>
                </c:pt>
                <c:pt idx="753">
                  <c:v>80.4</c:v>
                </c:pt>
                <c:pt idx="754">
                  <c:v>50.6</c:v>
                </c:pt>
                <c:pt idx="755">
                  <c:v>51.3</c:v>
                </c:pt>
                <c:pt idx="756">
                  <c:v>99.6</c:v>
                </c:pt>
                <c:pt idx="757">
                  <c:v>40</c:v>
                </c:pt>
                <c:pt idx="758">
                  <c:v>32.1</c:v>
                </c:pt>
                <c:pt idx="759">
                  <c:v>28.2</c:v>
                </c:pt>
                <c:pt idx="760">
                  <c:v>25.1</c:v>
                </c:pt>
                <c:pt idx="761">
                  <c:v>31.6</c:v>
                </c:pt>
                <c:pt idx="762">
                  <c:v>62.5</c:v>
                </c:pt>
                <c:pt idx="763">
                  <c:v>70.9</c:v>
                </c:pt>
                <c:pt idx="764">
                  <c:v>95.9</c:v>
                </c:pt>
                <c:pt idx="765">
                  <c:v>96.5</c:v>
                </c:pt>
                <c:pt idx="766">
                  <c:v>92.4</c:v>
                </c:pt>
                <c:pt idx="767">
                  <c:v>92.5</c:v>
                </c:pt>
                <c:pt idx="768">
                  <c:v>96.3</c:v>
                </c:pt>
                <c:pt idx="769">
                  <c:v>86.9</c:v>
                </c:pt>
                <c:pt idx="770">
                  <c:v>87.3</c:v>
                </c:pt>
                <c:pt idx="771">
                  <c:v>89.2</c:v>
                </c:pt>
                <c:pt idx="772">
                  <c:v>95.5</c:v>
                </c:pt>
                <c:pt idx="773">
                  <c:v>72.3</c:v>
                </c:pt>
                <c:pt idx="774">
                  <c:v>43.2</c:v>
                </c:pt>
                <c:pt idx="775">
                  <c:v>90.7</c:v>
                </c:pt>
                <c:pt idx="776">
                  <c:v>49.1</c:v>
                </c:pt>
                <c:pt idx="777">
                  <c:v>54</c:v>
                </c:pt>
                <c:pt idx="778">
                  <c:v>88.9</c:v>
                </c:pt>
                <c:pt idx="779">
                  <c:v>96.8</c:v>
                </c:pt>
                <c:pt idx="780">
                  <c:v>96.2</c:v>
                </c:pt>
                <c:pt idx="781">
                  <c:v>95.8</c:v>
                </c:pt>
                <c:pt idx="782">
                  <c:v>80</c:v>
                </c:pt>
                <c:pt idx="783">
                  <c:v>82.7</c:v>
                </c:pt>
                <c:pt idx="784">
                  <c:v>97.1</c:v>
                </c:pt>
                <c:pt idx="785">
                  <c:v>88</c:v>
                </c:pt>
                <c:pt idx="786">
                  <c:v>94.3</c:v>
                </c:pt>
                <c:pt idx="787">
                  <c:v>76</c:v>
                </c:pt>
                <c:pt idx="788">
                  <c:v>89.2</c:v>
                </c:pt>
                <c:pt idx="789">
                  <c:v>99.8</c:v>
                </c:pt>
                <c:pt idx="790">
                  <c:v>81.6</c:v>
                </c:pt>
                <c:pt idx="791">
                  <c:v>84.3</c:v>
                </c:pt>
                <c:pt idx="792">
                  <c:v>61.1</c:v>
                </c:pt>
                <c:pt idx="793">
                  <c:v>46.9</c:v>
                </c:pt>
                <c:pt idx="794">
                  <c:v>86.5</c:v>
                </c:pt>
                <c:pt idx="795">
                  <c:v>91.2</c:v>
                </c:pt>
                <c:pt idx="796">
                  <c:v>98.1</c:v>
                </c:pt>
                <c:pt idx="797">
                  <c:v>90.8</c:v>
                </c:pt>
                <c:pt idx="798">
                  <c:v>85.4</c:v>
                </c:pt>
                <c:pt idx="799">
                  <c:v>77.3</c:v>
                </c:pt>
                <c:pt idx="800">
                  <c:v>64.7</c:v>
                </c:pt>
                <c:pt idx="801">
                  <c:v>53.2</c:v>
                </c:pt>
                <c:pt idx="802">
                  <c:v>73.6</c:v>
                </c:pt>
                <c:pt idx="803">
                  <c:v>59.2</c:v>
                </c:pt>
                <c:pt idx="804">
                  <c:v>72.4</c:v>
                </c:pt>
                <c:pt idx="805">
                  <c:v>52.5</c:v>
                </c:pt>
                <c:pt idx="806">
                  <c:v>97.8</c:v>
                </c:pt>
                <c:pt idx="807">
                  <c:v>76.6</c:v>
                </c:pt>
                <c:pt idx="808">
                  <c:v>40.9</c:v>
                </c:pt>
                <c:pt idx="809">
                  <c:v>56.2</c:v>
                </c:pt>
                <c:pt idx="810">
                  <c:v>88.6</c:v>
                </c:pt>
                <c:pt idx="811">
                  <c:v>22.6</c:v>
                </c:pt>
                <c:pt idx="812">
                  <c:v>34.5</c:v>
                </c:pt>
                <c:pt idx="813">
                  <c:v>25.6</c:v>
                </c:pt>
                <c:pt idx="814">
                  <c:v>18.9</c:v>
                </c:pt>
                <c:pt idx="815">
                  <c:v>69.5</c:v>
                </c:pt>
                <c:pt idx="816">
                  <c:v>30.8</c:v>
                </c:pt>
                <c:pt idx="817">
                  <c:v>33.1</c:v>
                </c:pt>
                <c:pt idx="818">
                  <c:v>51.1</c:v>
                </c:pt>
                <c:pt idx="819">
                  <c:v>55.4</c:v>
                </c:pt>
                <c:pt idx="820">
                  <c:v>34.4</c:v>
                </c:pt>
                <c:pt idx="821">
                  <c:v>79.4</c:v>
                </c:pt>
                <c:pt idx="822">
                  <c:v>49.9</c:v>
                </c:pt>
                <c:pt idx="823">
                  <c:v>67.1</c:v>
                </c:pt>
                <c:pt idx="824">
                  <c:v>37.4</c:v>
                </c:pt>
                <c:pt idx="825">
                  <c:v>22.7</c:v>
                </c:pt>
                <c:pt idx="826">
                  <c:v>48.9</c:v>
                </c:pt>
                <c:pt idx="827">
                  <c:v>86.8</c:v>
                </c:pt>
                <c:pt idx="828">
                  <c:v>60</c:v>
                </c:pt>
                <c:pt idx="829">
                  <c:v>38.9</c:v>
                </c:pt>
                <c:pt idx="830">
                  <c:v>94</c:v>
                </c:pt>
                <c:pt idx="831">
                  <c:v>98.2</c:v>
                </c:pt>
                <c:pt idx="832">
                  <c:v>97.8</c:v>
                </c:pt>
                <c:pt idx="833">
                  <c:v>96.6</c:v>
                </c:pt>
                <c:pt idx="834">
                  <c:v>100</c:v>
                </c:pt>
                <c:pt idx="835">
                  <c:v>100</c:v>
                </c:pt>
                <c:pt idx="836">
                  <c:v>97.2</c:v>
                </c:pt>
                <c:pt idx="837">
                  <c:v>98.7</c:v>
                </c:pt>
                <c:pt idx="838">
                  <c:v>98.5</c:v>
                </c:pt>
                <c:pt idx="839">
                  <c:v>74.4</c:v>
                </c:pt>
                <c:pt idx="840">
                  <c:v>99.4</c:v>
                </c:pt>
                <c:pt idx="841">
                  <c:v>100</c:v>
                </c:pt>
                <c:pt idx="842">
                  <c:v>91.5</c:v>
                </c:pt>
                <c:pt idx="843">
                  <c:v>87.3</c:v>
                </c:pt>
                <c:pt idx="844">
                  <c:v>49.8</c:v>
                </c:pt>
                <c:pt idx="845">
                  <c:v>47.5</c:v>
                </c:pt>
                <c:pt idx="846">
                  <c:v>95.4</c:v>
                </c:pt>
                <c:pt idx="847">
                  <c:v>83.5</c:v>
                </c:pt>
                <c:pt idx="848">
                  <c:v>64.9</c:v>
                </c:pt>
                <c:pt idx="849">
                  <c:v>40.4</c:v>
                </c:pt>
                <c:pt idx="850">
                  <c:v>39.1</c:v>
                </c:pt>
                <c:pt idx="851">
                  <c:v>25.5</c:v>
                </c:pt>
                <c:pt idx="852">
                  <c:v>54.7</c:v>
                </c:pt>
                <c:pt idx="853">
                  <c:v>69.1</c:v>
                </c:pt>
                <c:pt idx="854">
                  <c:v>99.4</c:v>
                </c:pt>
                <c:pt idx="855">
                  <c:v>99</c:v>
                </c:pt>
                <c:pt idx="856">
                  <c:v>93.3</c:v>
                </c:pt>
                <c:pt idx="857">
                  <c:v>97</c:v>
                </c:pt>
                <c:pt idx="858">
                  <c:v>70.1</c:v>
                </c:pt>
                <c:pt idx="859">
                  <c:v>51.5</c:v>
                </c:pt>
                <c:pt idx="860">
                  <c:v>79.6</c:v>
                </c:pt>
                <c:pt idx="861">
                  <c:v>86</c:v>
                </c:pt>
                <c:pt idx="862">
                  <c:v>75.1</c:v>
                </c:pt>
                <c:pt idx="863">
                  <c:v>96</c:v>
                </c:pt>
                <c:pt idx="864">
                  <c:v>100</c:v>
                </c:pt>
                <c:pt idx="865">
                  <c:v>100</c:v>
                </c:pt>
                <c:pt idx="866">
                  <c:v>99.9</c:v>
                </c:pt>
                <c:pt idx="867">
                  <c:v>101</c:v>
                </c:pt>
                <c:pt idx="868">
                  <c:v>98.9</c:v>
                </c:pt>
                <c:pt idx="869">
                  <c:v>92.3</c:v>
                </c:pt>
                <c:pt idx="870">
                  <c:v>99.9</c:v>
                </c:pt>
                <c:pt idx="871">
                  <c:v>99.5</c:v>
                </c:pt>
                <c:pt idx="872">
                  <c:v>99.2</c:v>
                </c:pt>
                <c:pt idx="873">
                  <c:v>99.9</c:v>
                </c:pt>
                <c:pt idx="874">
                  <c:v>82.1</c:v>
                </c:pt>
                <c:pt idx="875">
                  <c:v>80.9</c:v>
                </c:pt>
                <c:pt idx="876">
                  <c:v>73.5</c:v>
                </c:pt>
                <c:pt idx="877">
                  <c:v>86.7</c:v>
                </c:pt>
                <c:pt idx="878">
                  <c:v>55.2</c:v>
                </c:pt>
                <c:pt idx="879">
                  <c:v>94.7</c:v>
                </c:pt>
                <c:pt idx="880">
                  <c:v>94</c:v>
                </c:pt>
                <c:pt idx="881">
                  <c:v>93.3</c:v>
                </c:pt>
                <c:pt idx="882">
                  <c:v>94.2</c:v>
                </c:pt>
                <c:pt idx="883">
                  <c:v>95.1</c:v>
                </c:pt>
                <c:pt idx="884">
                  <c:v>96.4</c:v>
                </c:pt>
                <c:pt idx="885">
                  <c:v>99.1</c:v>
                </c:pt>
                <c:pt idx="886">
                  <c:v>84</c:v>
                </c:pt>
                <c:pt idx="887">
                  <c:v>93.7</c:v>
                </c:pt>
                <c:pt idx="888">
                  <c:v>87</c:v>
                </c:pt>
                <c:pt idx="889">
                  <c:v>44.7</c:v>
                </c:pt>
                <c:pt idx="890">
                  <c:v>50</c:v>
                </c:pt>
                <c:pt idx="891">
                  <c:v>28.2</c:v>
                </c:pt>
                <c:pt idx="892">
                  <c:v>55.9</c:v>
                </c:pt>
                <c:pt idx="893">
                  <c:v>99.7</c:v>
                </c:pt>
                <c:pt idx="894">
                  <c:v>100</c:v>
                </c:pt>
                <c:pt idx="895">
                  <c:v>99.7</c:v>
                </c:pt>
                <c:pt idx="896">
                  <c:v>97.8</c:v>
                </c:pt>
                <c:pt idx="897">
                  <c:v>55.6</c:v>
                </c:pt>
                <c:pt idx="898">
                  <c:v>64</c:v>
                </c:pt>
                <c:pt idx="899">
                  <c:v>40.1</c:v>
                </c:pt>
                <c:pt idx="900">
                  <c:v>80.2</c:v>
                </c:pt>
                <c:pt idx="901">
                  <c:v>62</c:v>
                </c:pt>
                <c:pt idx="902">
                  <c:v>38.5</c:v>
                </c:pt>
                <c:pt idx="903">
                  <c:v>26.6</c:v>
                </c:pt>
                <c:pt idx="904">
                  <c:v>45.6</c:v>
                </c:pt>
                <c:pt idx="905">
                  <c:v>65</c:v>
                </c:pt>
                <c:pt idx="906">
                  <c:v>46.1</c:v>
                </c:pt>
                <c:pt idx="907">
                  <c:v>25.9</c:v>
                </c:pt>
                <c:pt idx="908">
                  <c:v>39.7</c:v>
                </c:pt>
                <c:pt idx="909">
                  <c:v>61.5</c:v>
                </c:pt>
                <c:pt idx="910">
                  <c:v>44.8</c:v>
                </c:pt>
                <c:pt idx="911">
                  <c:v>53.4</c:v>
                </c:pt>
                <c:pt idx="912">
                  <c:v>34.2</c:v>
                </c:pt>
                <c:pt idx="913">
                  <c:v>68.6</c:v>
                </c:pt>
                <c:pt idx="914">
                  <c:v>21.1</c:v>
                </c:pt>
                <c:pt idx="915">
                  <c:v>75.4</c:v>
                </c:pt>
                <c:pt idx="916">
                  <c:v>35.4</c:v>
                </c:pt>
                <c:pt idx="917">
                  <c:v>30</c:v>
                </c:pt>
                <c:pt idx="918">
                  <c:v>25.9</c:v>
                </c:pt>
                <c:pt idx="919">
                  <c:v>73.1</c:v>
                </c:pt>
                <c:pt idx="920">
                  <c:v>99.9</c:v>
                </c:pt>
                <c:pt idx="921">
                  <c:v>99.5</c:v>
                </c:pt>
                <c:pt idx="922">
                  <c:v>97.5</c:v>
                </c:pt>
                <c:pt idx="923">
                  <c:v>96.9</c:v>
                </c:pt>
                <c:pt idx="924">
                  <c:v>99.4</c:v>
                </c:pt>
                <c:pt idx="925">
                  <c:v>92.4</c:v>
                </c:pt>
                <c:pt idx="926">
                  <c:v>82.6</c:v>
                </c:pt>
                <c:pt idx="927">
                  <c:v>67.9</c:v>
                </c:pt>
                <c:pt idx="928">
                  <c:v>95.5</c:v>
                </c:pt>
                <c:pt idx="929">
                  <c:v>94.4</c:v>
                </c:pt>
                <c:pt idx="930">
                  <c:v>97.3</c:v>
                </c:pt>
                <c:pt idx="931">
                  <c:v>95.6</c:v>
                </c:pt>
                <c:pt idx="932">
                  <c:v>81.9</c:v>
                </c:pt>
                <c:pt idx="933">
                  <c:v>98.9</c:v>
                </c:pt>
                <c:pt idx="934">
                  <c:v>97.5</c:v>
                </c:pt>
                <c:pt idx="935">
                  <c:v>84.2</c:v>
                </c:pt>
                <c:pt idx="936">
                  <c:v>85.9</c:v>
                </c:pt>
                <c:pt idx="937">
                  <c:v>85.3</c:v>
                </c:pt>
                <c:pt idx="938">
                  <c:v>64.6</c:v>
                </c:pt>
                <c:pt idx="939">
                  <c:v>60.6</c:v>
                </c:pt>
                <c:pt idx="940">
                  <c:v>97.5</c:v>
                </c:pt>
                <c:pt idx="941">
                  <c:v>98.1</c:v>
                </c:pt>
                <c:pt idx="942">
                  <c:v>99.7</c:v>
                </c:pt>
                <c:pt idx="943">
                  <c:v>93.6</c:v>
                </c:pt>
                <c:pt idx="944">
                  <c:v>70.9</c:v>
                </c:pt>
                <c:pt idx="945">
                  <c:v>35.5</c:v>
                </c:pt>
                <c:pt idx="946">
                  <c:v>29.2</c:v>
                </c:pt>
                <c:pt idx="947">
                  <c:v>39.6</c:v>
                </c:pt>
                <c:pt idx="948">
                  <c:v>64.9</c:v>
                </c:pt>
                <c:pt idx="949">
                  <c:v>72.2</c:v>
                </c:pt>
                <c:pt idx="950">
                  <c:v>99.8</c:v>
                </c:pt>
                <c:pt idx="951">
                  <c:v>100</c:v>
                </c:pt>
                <c:pt idx="952">
                  <c:v>90.9</c:v>
                </c:pt>
                <c:pt idx="953">
                  <c:v>33.1</c:v>
                </c:pt>
                <c:pt idx="954">
                  <c:v>57.6</c:v>
                </c:pt>
                <c:pt idx="955">
                  <c:v>98.4</c:v>
                </c:pt>
                <c:pt idx="956">
                  <c:v>100</c:v>
                </c:pt>
                <c:pt idx="957">
                  <c:v>100</c:v>
                </c:pt>
                <c:pt idx="958">
                  <c:v>99.5</c:v>
                </c:pt>
                <c:pt idx="959">
                  <c:v>99.3</c:v>
                </c:pt>
                <c:pt idx="960">
                  <c:v>97.4</c:v>
                </c:pt>
                <c:pt idx="961">
                  <c:v>99.7</c:v>
                </c:pt>
                <c:pt idx="962">
                  <c:v>99.4</c:v>
                </c:pt>
                <c:pt idx="963">
                  <c:v>98.5</c:v>
                </c:pt>
                <c:pt idx="964">
                  <c:v>98.7</c:v>
                </c:pt>
                <c:pt idx="965">
                  <c:v>100</c:v>
                </c:pt>
                <c:pt idx="966">
                  <c:v>99.7</c:v>
                </c:pt>
                <c:pt idx="967">
                  <c:v>99.9</c:v>
                </c:pt>
                <c:pt idx="968">
                  <c:v>100</c:v>
                </c:pt>
                <c:pt idx="969">
                  <c:v>99.1</c:v>
                </c:pt>
                <c:pt idx="970">
                  <c:v>96.6</c:v>
                </c:pt>
                <c:pt idx="971">
                  <c:v>69.9</c:v>
                </c:pt>
                <c:pt idx="972">
                  <c:v>55.3</c:v>
                </c:pt>
                <c:pt idx="973">
                  <c:v>88.1</c:v>
                </c:pt>
                <c:pt idx="974">
                  <c:v>99.1</c:v>
                </c:pt>
                <c:pt idx="975">
                  <c:v>99.5</c:v>
                </c:pt>
                <c:pt idx="976">
                  <c:v>93.9</c:v>
                </c:pt>
                <c:pt idx="977">
                  <c:v>85.7</c:v>
                </c:pt>
                <c:pt idx="978">
                  <c:v>87.2</c:v>
                </c:pt>
                <c:pt idx="979">
                  <c:v>90.6</c:v>
                </c:pt>
                <c:pt idx="980">
                  <c:v>96.4</c:v>
                </c:pt>
                <c:pt idx="981">
                  <c:v>90.1</c:v>
                </c:pt>
                <c:pt idx="982">
                  <c:v>84.1</c:v>
                </c:pt>
                <c:pt idx="983">
                  <c:v>86.7</c:v>
                </c:pt>
                <c:pt idx="984">
                  <c:v>92.2</c:v>
                </c:pt>
                <c:pt idx="985">
                  <c:v>95.4</c:v>
                </c:pt>
                <c:pt idx="986">
                  <c:v>95.2</c:v>
                </c:pt>
                <c:pt idx="987">
                  <c:v>87.2</c:v>
                </c:pt>
                <c:pt idx="988">
                  <c:v>78.3</c:v>
                </c:pt>
                <c:pt idx="989">
                  <c:v>82.3</c:v>
                </c:pt>
                <c:pt idx="990">
                  <c:v>49.8</c:v>
                </c:pt>
                <c:pt idx="991">
                  <c:v>49.1</c:v>
                </c:pt>
                <c:pt idx="992">
                  <c:v>51.6</c:v>
                </c:pt>
                <c:pt idx="993">
                  <c:v>40</c:v>
                </c:pt>
                <c:pt idx="994">
                  <c:v>49</c:v>
                </c:pt>
                <c:pt idx="995">
                  <c:v>23.2</c:v>
                </c:pt>
                <c:pt idx="996">
                  <c:v>51.9</c:v>
                </c:pt>
                <c:pt idx="997">
                  <c:v>32</c:v>
                </c:pt>
                <c:pt idx="998">
                  <c:v>25</c:v>
                </c:pt>
                <c:pt idx="999">
                  <c:v>24.8</c:v>
                </c:pt>
                <c:pt idx="1000">
                  <c:v>60.1</c:v>
                </c:pt>
                <c:pt idx="1001">
                  <c:v>67.9</c:v>
                </c:pt>
                <c:pt idx="1002">
                  <c:v>84.4</c:v>
                </c:pt>
                <c:pt idx="1003">
                  <c:v>45.1</c:v>
                </c:pt>
                <c:pt idx="1004">
                  <c:v>97.9</c:v>
                </c:pt>
                <c:pt idx="1005">
                  <c:v>93.4</c:v>
                </c:pt>
                <c:pt idx="1006">
                  <c:v>91.3</c:v>
                </c:pt>
                <c:pt idx="1007">
                  <c:v>57.7</c:v>
                </c:pt>
                <c:pt idx="1008">
                  <c:v>32.1</c:v>
                </c:pt>
                <c:pt idx="1009">
                  <c:v>22.8</c:v>
                </c:pt>
                <c:pt idx="1010">
                  <c:v>95.6</c:v>
                </c:pt>
                <c:pt idx="1011">
                  <c:v>95.3</c:v>
                </c:pt>
                <c:pt idx="1012">
                  <c:v>95.3</c:v>
                </c:pt>
                <c:pt idx="1013">
                  <c:v>98.6</c:v>
                </c:pt>
                <c:pt idx="1014">
                  <c:v>77</c:v>
                </c:pt>
                <c:pt idx="1015">
                  <c:v>58.2</c:v>
                </c:pt>
                <c:pt idx="1016">
                  <c:v>95.3</c:v>
                </c:pt>
                <c:pt idx="1017">
                  <c:v>100</c:v>
                </c:pt>
                <c:pt idx="1018">
                  <c:v>99.9</c:v>
                </c:pt>
                <c:pt idx="1019">
                  <c:v>100</c:v>
                </c:pt>
                <c:pt idx="1020">
                  <c:v>99.8</c:v>
                </c:pt>
                <c:pt idx="1021">
                  <c:v>100</c:v>
                </c:pt>
                <c:pt idx="1022">
                  <c:v>100</c:v>
                </c:pt>
                <c:pt idx="1023">
                  <c:v>94.9</c:v>
                </c:pt>
                <c:pt idx="1024">
                  <c:v>88.1</c:v>
                </c:pt>
                <c:pt idx="1025">
                  <c:v>84.5</c:v>
                </c:pt>
                <c:pt idx="1026">
                  <c:v>86.7</c:v>
                </c:pt>
                <c:pt idx="1027">
                  <c:v>96.5</c:v>
                </c:pt>
                <c:pt idx="1028">
                  <c:v>99.8</c:v>
                </c:pt>
                <c:pt idx="1029">
                  <c:v>98.5</c:v>
                </c:pt>
                <c:pt idx="1030">
                  <c:v>100</c:v>
                </c:pt>
                <c:pt idx="1031">
                  <c:v>99.7</c:v>
                </c:pt>
                <c:pt idx="1032">
                  <c:v>99.9</c:v>
                </c:pt>
                <c:pt idx="1033">
                  <c:v>99</c:v>
                </c:pt>
                <c:pt idx="1034">
                  <c:v>94.1</c:v>
                </c:pt>
                <c:pt idx="1035">
                  <c:v>96.5</c:v>
                </c:pt>
                <c:pt idx="1036">
                  <c:v>97.8</c:v>
                </c:pt>
                <c:pt idx="1037">
                  <c:v>89.5</c:v>
                </c:pt>
                <c:pt idx="1038">
                  <c:v>87.2</c:v>
                </c:pt>
                <c:pt idx="1039">
                  <c:v>77.5</c:v>
                </c:pt>
                <c:pt idx="1040">
                  <c:v>46</c:v>
                </c:pt>
                <c:pt idx="1041">
                  <c:v>54.6</c:v>
                </c:pt>
                <c:pt idx="1042">
                  <c:v>42.2</c:v>
                </c:pt>
                <c:pt idx="1043">
                  <c:v>64.7</c:v>
                </c:pt>
                <c:pt idx="1044">
                  <c:v>80.6</c:v>
                </c:pt>
                <c:pt idx="1045">
                  <c:v>88.8</c:v>
                </c:pt>
                <c:pt idx="1046">
                  <c:v>90.8</c:v>
                </c:pt>
                <c:pt idx="1047">
                  <c:v>82.1</c:v>
                </c:pt>
                <c:pt idx="1048">
                  <c:v>17.8</c:v>
                </c:pt>
                <c:pt idx="1049">
                  <c:v>9.4</c:v>
                </c:pt>
                <c:pt idx="1050">
                  <c:v>24.6</c:v>
                </c:pt>
                <c:pt idx="1051">
                  <c:v>11.7</c:v>
                </c:pt>
                <c:pt idx="1052">
                  <c:v>45.1</c:v>
                </c:pt>
                <c:pt idx="1053">
                  <c:v>43.6</c:v>
                </c:pt>
                <c:pt idx="1054">
                  <c:v>40.8</c:v>
                </c:pt>
                <c:pt idx="1055">
                  <c:v>18.6</c:v>
                </c:pt>
                <c:pt idx="1056">
                  <c:v>8.3</c:v>
                </c:pt>
                <c:pt idx="1057">
                  <c:v>18</c:v>
                </c:pt>
                <c:pt idx="1058">
                  <c:v>27.3</c:v>
                </c:pt>
                <c:pt idx="1059">
                  <c:v>33.8</c:v>
                </c:pt>
                <c:pt idx="1060">
                  <c:v>16.2</c:v>
                </c:pt>
                <c:pt idx="1061">
                  <c:v>14</c:v>
                </c:pt>
                <c:pt idx="1062">
                  <c:v>47.4</c:v>
                </c:pt>
                <c:pt idx="1063">
                  <c:v>22</c:v>
                </c:pt>
                <c:pt idx="1064">
                  <c:v>20.9</c:v>
                </c:pt>
                <c:pt idx="1065">
                  <c:v>28.3</c:v>
                </c:pt>
                <c:pt idx="1066">
                  <c:v>51</c:v>
                </c:pt>
                <c:pt idx="1067">
                  <c:v>19.2</c:v>
                </c:pt>
                <c:pt idx="1068">
                  <c:v>9</c:v>
                </c:pt>
                <c:pt idx="1069">
                  <c:v>9.8</c:v>
                </c:pt>
                <c:pt idx="1070">
                  <c:v>23.9</c:v>
                </c:pt>
                <c:pt idx="1071">
                  <c:v>23.3</c:v>
                </c:pt>
                <c:pt idx="1072">
                  <c:v>7.2</c:v>
                </c:pt>
                <c:pt idx="1073">
                  <c:v>10.4</c:v>
                </c:pt>
                <c:pt idx="1074">
                  <c:v>23.1</c:v>
                </c:pt>
                <c:pt idx="1075">
                  <c:v>17.1</c:v>
                </c:pt>
                <c:pt idx="1076">
                  <c:v>59.6</c:v>
                </c:pt>
                <c:pt idx="1077">
                  <c:v>98.5</c:v>
                </c:pt>
                <c:pt idx="1078">
                  <c:v>99.8</c:v>
                </c:pt>
                <c:pt idx="1079">
                  <c:v>99.4</c:v>
                </c:pt>
                <c:pt idx="1080">
                  <c:v>99.8</c:v>
                </c:pt>
                <c:pt idx="1081">
                  <c:v>99.7</c:v>
                </c:pt>
                <c:pt idx="1082">
                  <c:v>87.3</c:v>
                </c:pt>
                <c:pt idx="1083">
                  <c:v>91.4</c:v>
                </c:pt>
                <c:pt idx="1084">
                  <c:v>88.2</c:v>
                </c:pt>
                <c:pt idx="1085">
                  <c:v>88.5</c:v>
                </c:pt>
                <c:pt idx="1086">
                  <c:v>89.5</c:v>
                </c:pt>
                <c:pt idx="1087">
                  <c:v>83.8</c:v>
                </c:pt>
                <c:pt idx="1088">
                  <c:v>86.7</c:v>
                </c:pt>
                <c:pt idx="1089">
                  <c:v>79.7</c:v>
                </c:pt>
                <c:pt idx="1090">
                  <c:v>85</c:v>
                </c:pt>
                <c:pt idx="1091">
                  <c:v>79.8</c:v>
                </c:pt>
                <c:pt idx="1092">
                  <c:v>72.2</c:v>
                </c:pt>
                <c:pt idx="1093">
                  <c:v>81.5</c:v>
                </c:pt>
                <c:pt idx="1094">
                  <c:v>71.4</c:v>
                </c:pt>
                <c:pt idx="1095">
                  <c:v>80.7</c:v>
                </c:pt>
                <c:pt idx="1096">
                  <c:v>29.4</c:v>
                </c:pt>
                <c:pt idx="1097">
                  <c:v>36.7</c:v>
                </c:pt>
                <c:pt idx="1098">
                  <c:v>42.1</c:v>
                </c:pt>
                <c:pt idx="1099">
                  <c:v>6.7</c:v>
                </c:pt>
                <c:pt idx="1100">
                  <c:v>8</c:v>
                </c:pt>
                <c:pt idx="1101">
                  <c:v>32.4</c:v>
                </c:pt>
                <c:pt idx="1102">
                  <c:v>31.2</c:v>
                </c:pt>
                <c:pt idx="1103">
                  <c:v>11.4</c:v>
                </c:pt>
                <c:pt idx="1104">
                  <c:v>13.2</c:v>
                </c:pt>
                <c:pt idx="1105">
                  <c:v>22.3</c:v>
                </c:pt>
                <c:pt idx="1106">
                  <c:v>76.5</c:v>
                </c:pt>
                <c:pt idx="1107">
                  <c:v>47.6</c:v>
                </c:pt>
                <c:pt idx="1108">
                  <c:v>5.9</c:v>
                </c:pt>
                <c:pt idx="1109">
                  <c:v>13.7</c:v>
                </c:pt>
                <c:pt idx="1110">
                  <c:v>7.3</c:v>
                </c:pt>
                <c:pt idx="1111">
                  <c:v>18.1</c:v>
                </c:pt>
                <c:pt idx="1112">
                  <c:v>8.4</c:v>
                </c:pt>
                <c:pt idx="1113">
                  <c:v>16.4</c:v>
                </c:pt>
                <c:pt idx="1114">
                  <c:v>4.1</c:v>
                </c:pt>
                <c:pt idx="1115">
                  <c:v>13.9</c:v>
                </c:pt>
                <c:pt idx="1116">
                  <c:v>8.2</c:v>
                </c:pt>
                <c:pt idx="1117">
                  <c:v>20.5</c:v>
                </c:pt>
                <c:pt idx="1118">
                  <c:v>8.8</c:v>
                </c:pt>
                <c:pt idx="1119">
                  <c:v>7.6</c:v>
                </c:pt>
                <c:pt idx="1120">
                  <c:v>3.1</c:v>
                </c:pt>
                <c:pt idx="1121">
                  <c:v>2.6</c:v>
                </c:pt>
                <c:pt idx="1122">
                  <c:v>16.3</c:v>
                </c:pt>
                <c:pt idx="1123">
                  <c:v>10.9</c:v>
                </c:pt>
                <c:pt idx="1124">
                  <c:v>7</c:v>
                </c:pt>
                <c:pt idx="1125">
                  <c:v>2.9</c:v>
                </c:pt>
                <c:pt idx="1126">
                  <c:v>25.1</c:v>
                </c:pt>
                <c:pt idx="1127">
                  <c:v>9.9</c:v>
                </c:pt>
                <c:pt idx="1128">
                  <c:v>11</c:v>
                </c:pt>
                <c:pt idx="1129">
                  <c:v>10.4</c:v>
                </c:pt>
                <c:pt idx="1130">
                  <c:v>4.6</c:v>
                </c:pt>
                <c:pt idx="1131">
                  <c:v>6.8</c:v>
                </c:pt>
                <c:pt idx="1132">
                  <c:v>6</c:v>
                </c:pt>
                <c:pt idx="1133">
                  <c:v>6</c:v>
                </c:pt>
                <c:pt idx="1134">
                  <c:v>2.3</c:v>
                </c:pt>
                <c:pt idx="1135">
                  <c:v>3.9</c:v>
                </c:pt>
                <c:pt idx="1136">
                  <c:v>4.4</c:v>
                </c:pt>
                <c:pt idx="1137">
                  <c:v>67</c:v>
                </c:pt>
                <c:pt idx="1138">
                  <c:v>84.8</c:v>
                </c:pt>
                <c:pt idx="1139">
                  <c:v>88.6</c:v>
                </c:pt>
                <c:pt idx="1140">
                  <c:v>92.8</c:v>
                </c:pt>
                <c:pt idx="1141">
                  <c:v>56.6</c:v>
                </c:pt>
                <c:pt idx="1142">
                  <c:v>21.4</c:v>
                </c:pt>
                <c:pt idx="1143">
                  <c:v>3</c:v>
                </c:pt>
                <c:pt idx="1144">
                  <c:v>2.5</c:v>
                </c:pt>
                <c:pt idx="1145">
                  <c:v>13.9</c:v>
                </c:pt>
                <c:pt idx="1146">
                  <c:v>5.7</c:v>
                </c:pt>
                <c:pt idx="1147">
                  <c:v>4.4</c:v>
                </c:pt>
                <c:pt idx="1148">
                  <c:v>4.4</c:v>
                </c:pt>
                <c:pt idx="1149">
                  <c:v>11.5</c:v>
                </c:pt>
                <c:pt idx="1150">
                  <c:v>24.2</c:v>
                </c:pt>
                <c:pt idx="1151">
                  <c:v>14.9</c:v>
                </c:pt>
                <c:pt idx="1152">
                  <c:v>13</c:v>
                </c:pt>
                <c:pt idx="1153">
                  <c:v>3.8</c:v>
                </c:pt>
                <c:pt idx="1154">
                  <c:v>8.4</c:v>
                </c:pt>
                <c:pt idx="1155">
                  <c:v>4.2</c:v>
                </c:pt>
                <c:pt idx="1156">
                  <c:v>2.8</c:v>
                </c:pt>
                <c:pt idx="1157">
                  <c:v>5.3</c:v>
                </c:pt>
                <c:pt idx="1158">
                  <c:v>33.6</c:v>
                </c:pt>
                <c:pt idx="1159">
                  <c:v>27.4</c:v>
                </c:pt>
                <c:pt idx="1160">
                  <c:v>27.4</c:v>
                </c:pt>
                <c:pt idx="1161">
                  <c:v>7.1</c:v>
                </c:pt>
                <c:pt idx="1162">
                  <c:v>71.1</c:v>
                </c:pt>
                <c:pt idx="1163">
                  <c:v>12.1</c:v>
                </c:pt>
                <c:pt idx="1164">
                  <c:v>7</c:v>
                </c:pt>
                <c:pt idx="1165">
                  <c:v>14.4</c:v>
                </c:pt>
                <c:pt idx="1166">
                  <c:v>4.8</c:v>
                </c:pt>
                <c:pt idx="1167">
                  <c:v>4.9</c:v>
                </c:pt>
                <c:pt idx="1168">
                  <c:v>4.2</c:v>
                </c:pt>
                <c:pt idx="1169">
                  <c:v>8.3</c:v>
                </c:pt>
                <c:pt idx="1170">
                  <c:v>7.3</c:v>
                </c:pt>
                <c:pt idx="1171">
                  <c:v>4.5</c:v>
                </c:pt>
                <c:pt idx="1172">
                  <c:v>8.7</c:v>
                </c:pt>
                <c:pt idx="1173">
                  <c:v>17.1</c:v>
                </c:pt>
                <c:pt idx="1174">
                  <c:v>3.8</c:v>
                </c:pt>
                <c:pt idx="1175">
                  <c:v>3.6</c:v>
                </c:pt>
                <c:pt idx="1176">
                  <c:v>2.3</c:v>
                </c:pt>
                <c:pt idx="1177">
                  <c:v>1.7</c:v>
                </c:pt>
                <c:pt idx="1178">
                  <c:v>3.4</c:v>
                </c:pt>
                <c:pt idx="1179">
                  <c:v>4.1</c:v>
                </c:pt>
                <c:pt idx="1180">
                  <c:v>3.6</c:v>
                </c:pt>
                <c:pt idx="1181">
                  <c:v>2</c:v>
                </c:pt>
                <c:pt idx="1182">
                  <c:v>29.2</c:v>
                </c:pt>
                <c:pt idx="1183">
                  <c:v>19.4</c:v>
                </c:pt>
                <c:pt idx="1184">
                  <c:v>23.4</c:v>
                </c:pt>
                <c:pt idx="1185">
                  <c:v>24.9</c:v>
                </c:pt>
                <c:pt idx="1186">
                  <c:v>9.1</c:v>
                </c:pt>
                <c:pt idx="1187">
                  <c:v>3.7</c:v>
                </c:pt>
                <c:pt idx="1188">
                  <c:v>6</c:v>
                </c:pt>
                <c:pt idx="1189">
                  <c:v>61.1</c:v>
                </c:pt>
                <c:pt idx="1190">
                  <c:v>30.2</c:v>
                </c:pt>
                <c:pt idx="1191">
                  <c:v>11</c:v>
                </c:pt>
                <c:pt idx="1192">
                  <c:v>46.2</c:v>
                </c:pt>
                <c:pt idx="1193">
                  <c:v>41.6</c:v>
                </c:pt>
                <c:pt idx="1194">
                  <c:v>88.3</c:v>
                </c:pt>
                <c:pt idx="1195">
                  <c:v>41.1</c:v>
                </c:pt>
                <c:pt idx="1196">
                  <c:v>22.3</c:v>
                </c:pt>
                <c:pt idx="1197">
                  <c:v>20.9</c:v>
                </c:pt>
                <c:pt idx="1198">
                  <c:v>12.7</c:v>
                </c:pt>
                <c:pt idx="1199">
                  <c:v>5.6</c:v>
                </c:pt>
                <c:pt idx="1200">
                  <c:v>10.8</c:v>
                </c:pt>
                <c:pt idx="1201">
                  <c:v>21</c:v>
                </c:pt>
                <c:pt idx="1202">
                  <c:v>13.3</c:v>
                </c:pt>
                <c:pt idx="1203">
                  <c:v>18.5</c:v>
                </c:pt>
                <c:pt idx="1204">
                  <c:v>18.4</c:v>
                </c:pt>
                <c:pt idx="1205">
                  <c:v>14.8</c:v>
                </c:pt>
                <c:pt idx="1206">
                  <c:v>12.9</c:v>
                </c:pt>
                <c:pt idx="1207">
                  <c:v>37.4</c:v>
                </c:pt>
                <c:pt idx="1208">
                  <c:v>34.9</c:v>
                </c:pt>
                <c:pt idx="1209">
                  <c:v>9.9</c:v>
                </c:pt>
                <c:pt idx="1210">
                  <c:v>6</c:v>
                </c:pt>
                <c:pt idx="1211">
                  <c:v>16.1</c:v>
                </c:pt>
                <c:pt idx="1212">
                  <c:v>6.3</c:v>
                </c:pt>
                <c:pt idx="1213">
                  <c:v>6.2</c:v>
                </c:pt>
                <c:pt idx="1214">
                  <c:v>8.4</c:v>
                </c:pt>
                <c:pt idx="1215">
                  <c:v>25.7</c:v>
                </c:pt>
                <c:pt idx="1216">
                  <c:v>5.2</c:v>
                </c:pt>
                <c:pt idx="1217">
                  <c:v>7.8</c:v>
                </c:pt>
                <c:pt idx="1218">
                  <c:v>5.9</c:v>
                </c:pt>
                <c:pt idx="1219">
                  <c:v>6.3</c:v>
                </c:pt>
                <c:pt idx="1220">
                  <c:v>6.9</c:v>
                </c:pt>
                <c:pt idx="1221">
                  <c:v>7</c:v>
                </c:pt>
                <c:pt idx="1222">
                  <c:v>8.2</c:v>
                </c:pt>
                <c:pt idx="1223">
                  <c:v>11.3</c:v>
                </c:pt>
                <c:pt idx="1224">
                  <c:v>22.3</c:v>
                </c:pt>
                <c:pt idx="1225">
                  <c:v>31.7</c:v>
                </c:pt>
                <c:pt idx="1226">
                  <c:v>24.9</c:v>
                </c:pt>
                <c:pt idx="1227">
                  <c:v>11.4</c:v>
                </c:pt>
                <c:pt idx="1228">
                  <c:v>14.4</c:v>
                </c:pt>
                <c:pt idx="1229">
                  <c:v>10.7</c:v>
                </c:pt>
                <c:pt idx="1230">
                  <c:v>9.7</c:v>
                </c:pt>
                <c:pt idx="1231">
                  <c:v>11.2</c:v>
                </c:pt>
                <c:pt idx="1232">
                  <c:v>10.7</c:v>
                </c:pt>
                <c:pt idx="1233">
                  <c:v>11.8</c:v>
                </c:pt>
                <c:pt idx="1234">
                  <c:v>41.3</c:v>
                </c:pt>
                <c:pt idx="1235">
                  <c:v>86.5</c:v>
                </c:pt>
                <c:pt idx="1236">
                  <c:v>18.9</c:v>
                </c:pt>
                <c:pt idx="1237">
                  <c:v>14.1</c:v>
                </c:pt>
                <c:pt idx="1238">
                  <c:v>30.3</c:v>
                </c:pt>
                <c:pt idx="1239">
                  <c:v>35.4</c:v>
                </c:pt>
                <c:pt idx="1240">
                  <c:v>9.6</c:v>
                </c:pt>
                <c:pt idx="1241">
                  <c:v>12.7</c:v>
                </c:pt>
                <c:pt idx="1242">
                  <c:v>13.2</c:v>
                </c:pt>
                <c:pt idx="1243">
                  <c:v>11.8</c:v>
                </c:pt>
                <c:pt idx="1244">
                  <c:v>13.7</c:v>
                </c:pt>
                <c:pt idx="1245">
                  <c:v>9.7</c:v>
                </c:pt>
                <c:pt idx="1246">
                  <c:v>13.8</c:v>
                </c:pt>
                <c:pt idx="1247">
                  <c:v>15.9</c:v>
                </c:pt>
                <c:pt idx="1248">
                  <c:v>17.5</c:v>
                </c:pt>
                <c:pt idx="1249">
                  <c:v>12.1</c:v>
                </c:pt>
                <c:pt idx="1250">
                  <c:v>12.7</c:v>
                </c:pt>
                <c:pt idx="1251">
                  <c:v>31.3</c:v>
                </c:pt>
                <c:pt idx="1252">
                  <c:v>41.4</c:v>
                </c:pt>
                <c:pt idx="1253">
                  <c:v>14</c:v>
                </c:pt>
                <c:pt idx="1254">
                  <c:v>11.4</c:v>
                </c:pt>
                <c:pt idx="1255">
                  <c:v>10.2</c:v>
                </c:pt>
                <c:pt idx="1256">
                  <c:v>11.7</c:v>
                </c:pt>
                <c:pt idx="1257">
                  <c:v>6.7</c:v>
                </c:pt>
                <c:pt idx="1258">
                  <c:v>9.4</c:v>
                </c:pt>
                <c:pt idx="1259">
                  <c:v>10.3</c:v>
                </c:pt>
                <c:pt idx="1260">
                  <c:v>11.7</c:v>
                </c:pt>
                <c:pt idx="1261">
                  <c:v>44.1</c:v>
                </c:pt>
                <c:pt idx="1262">
                  <c:v>49</c:v>
                </c:pt>
                <c:pt idx="1263">
                  <c:v>26.3</c:v>
                </c:pt>
                <c:pt idx="1264">
                  <c:v>16.4</c:v>
                </c:pt>
                <c:pt idx="1265">
                  <c:v>7.1</c:v>
                </c:pt>
                <c:pt idx="1266">
                  <c:v>16.6</c:v>
                </c:pt>
                <c:pt idx="1267">
                  <c:v>11.8</c:v>
                </c:pt>
                <c:pt idx="1268">
                  <c:v>8.3</c:v>
                </c:pt>
                <c:pt idx="1269">
                  <c:v>1.8</c:v>
                </c:pt>
                <c:pt idx="1270">
                  <c:v>6.7</c:v>
                </c:pt>
                <c:pt idx="1271">
                  <c:v>41.1</c:v>
                </c:pt>
                <c:pt idx="1272">
                  <c:v>97.5</c:v>
                </c:pt>
                <c:pt idx="1273">
                  <c:v>81</c:v>
                </c:pt>
                <c:pt idx="1274">
                  <c:v>16.1</c:v>
                </c:pt>
                <c:pt idx="1275">
                  <c:v>1.8</c:v>
                </c:pt>
                <c:pt idx="1276">
                  <c:v>13.9</c:v>
                </c:pt>
                <c:pt idx="1277">
                  <c:v>3.1</c:v>
                </c:pt>
                <c:pt idx="1278">
                  <c:v>48.7</c:v>
                </c:pt>
                <c:pt idx="1279">
                  <c:v>60.4</c:v>
                </c:pt>
                <c:pt idx="1280">
                  <c:v>1.6</c:v>
                </c:pt>
                <c:pt idx="1281">
                  <c:v>0.8</c:v>
                </c:pt>
                <c:pt idx="1282">
                  <c:v>0.6</c:v>
                </c:pt>
                <c:pt idx="1283">
                  <c:v>2.4</c:v>
                </c:pt>
                <c:pt idx="1284">
                  <c:v>0.8</c:v>
                </c:pt>
                <c:pt idx="1285">
                  <c:v>4.1</c:v>
                </c:pt>
                <c:pt idx="1286">
                  <c:v>13.5</c:v>
                </c:pt>
                <c:pt idx="1287">
                  <c:v>6.7</c:v>
                </c:pt>
                <c:pt idx="1288">
                  <c:v>0.8</c:v>
                </c:pt>
                <c:pt idx="1289">
                  <c:v>2.6</c:v>
                </c:pt>
                <c:pt idx="1290">
                  <c:v>2.8</c:v>
                </c:pt>
                <c:pt idx="1291">
                  <c:v>4.3</c:v>
                </c:pt>
                <c:pt idx="1292">
                  <c:v>1.3</c:v>
                </c:pt>
                <c:pt idx="1293">
                  <c:v>0.9</c:v>
                </c:pt>
                <c:pt idx="1294">
                  <c:v>1.1</c:v>
                </c:pt>
                <c:pt idx="1295">
                  <c:v>0.9</c:v>
                </c:pt>
                <c:pt idx="1296">
                  <c:v>1.3</c:v>
                </c:pt>
                <c:pt idx="1297">
                  <c:v>1.3</c:v>
                </c:pt>
                <c:pt idx="1298">
                  <c:v>0.5</c:v>
                </c:pt>
                <c:pt idx="1299">
                  <c:v>1.7</c:v>
                </c:pt>
                <c:pt idx="1300">
                  <c:v>1</c:v>
                </c:pt>
                <c:pt idx="1301">
                  <c:v>4.6</c:v>
                </c:pt>
                <c:pt idx="1302">
                  <c:v>9.6</c:v>
                </c:pt>
                <c:pt idx="1303">
                  <c:v>6.7</c:v>
                </c:pt>
                <c:pt idx="1304">
                  <c:v>22.8</c:v>
                </c:pt>
                <c:pt idx="1305">
                  <c:v>7.3</c:v>
                </c:pt>
                <c:pt idx="1306">
                  <c:v>5.8</c:v>
                </c:pt>
                <c:pt idx="1307">
                  <c:v>1.1</c:v>
                </c:pt>
                <c:pt idx="1308">
                  <c:v>4.6</c:v>
                </c:pt>
                <c:pt idx="1309">
                  <c:v>3.8</c:v>
                </c:pt>
                <c:pt idx="1310">
                  <c:v>1.3</c:v>
                </c:pt>
                <c:pt idx="1311">
                  <c:v>3</c:v>
                </c:pt>
                <c:pt idx="1312">
                  <c:v>2.4</c:v>
                </c:pt>
                <c:pt idx="1313">
                  <c:v>1</c:v>
                </c:pt>
                <c:pt idx="1314">
                  <c:v>2.8</c:v>
                </c:pt>
                <c:pt idx="1315">
                  <c:v>8.1</c:v>
                </c:pt>
                <c:pt idx="1316">
                  <c:v>2.3</c:v>
                </c:pt>
                <c:pt idx="1317">
                  <c:v>5.1</c:v>
                </c:pt>
                <c:pt idx="1318">
                  <c:v>0.6</c:v>
                </c:pt>
                <c:pt idx="1319">
                  <c:v>0.9</c:v>
                </c:pt>
                <c:pt idx="1320">
                  <c:v>7</c:v>
                </c:pt>
                <c:pt idx="1321">
                  <c:v>93.7</c:v>
                </c:pt>
                <c:pt idx="1322">
                  <c:v>90.8</c:v>
                </c:pt>
                <c:pt idx="1323">
                  <c:v>98.8</c:v>
                </c:pt>
                <c:pt idx="1324">
                  <c:v>56.5</c:v>
                </c:pt>
                <c:pt idx="1325">
                  <c:v>36.8</c:v>
                </c:pt>
                <c:pt idx="1326">
                  <c:v>96.8</c:v>
                </c:pt>
                <c:pt idx="1327">
                  <c:v>98.4</c:v>
                </c:pt>
                <c:pt idx="1328">
                  <c:v>96.7</c:v>
                </c:pt>
                <c:pt idx="1329">
                  <c:v>76.9</c:v>
                </c:pt>
                <c:pt idx="1330">
                  <c:v>76.8</c:v>
                </c:pt>
                <c:pt idx="1331">
                  <c:v>68.4</c:v>
                </c:pt>
                <c:pt idx="1332">
                  <c:v>61.3</c:v>
                </c:pt>
                <c:pt idx="1333">
                  <c:v>82.1</c:v>
                </c:pt>
                <c:pt idx="1334">
                  <c:v>68.1</c:v>
                </c:pt>
                <c:pt idx="1335">
                  <c:v>70.1</c:v>
                </c:pt>
                <c:pt idx="1336">
                  <c:v>76</c:v>
                </c:pt>
                <c:pt idx="1337">
                  <c:v>69.3</c:v>
                </c:pt>
                <c:pt idx="1338">
                  <c:v>92.1</c:v>
                </c:pt>
                <c:pt idx="1339">
                  <c:v>67.6</c:v>
                </c:pt>
                <c:pt idx="1340">
                  <c:v>16.7</c:v>
                </c:pt>
                <c:pt idx="1341">
                  <c:v>73.7</c:v>
                </c:pt>
                <c:pt idx="1342">
                  <c:v>67.3</c:v>
                </c:pt>
                <c:pt idx="1343">
                  <c:v>46.9</c:v>
                </c:pt>
                <c:pt idx="1344">
                  <c:v>53.1</c:v>
                </c:pt>
                <c:pt idx="1345">
                  <c:v>24.7</c:v>
                </c:pt>
                <c:pt idx="1346">
                  <c:v>24.7</c:v>
                </c:pt>
                <c:pt idx="1347">
                  <c:v>69.4</c:v>
                </c:pt>
                <c:pt idx="1348">
                  <c:v>48.7</c:v>
                </c:pt>
                <c:pt idx="1349">
                  <c:v>31.4</c:v>
                </c:pt>
                <c:pt idx="1350">
                  <c:v>25.4</c:v>
                </c:pt>
                <c:pt idx="1351">
                  <c:v>59.9</c:v>
                </c:pt>
                <c:pt idx="1352">
                  <c:v>61.2</c:v>
                </c:pt>
                <c:pt idx="1353">
                  <c:v>43.8</c:v>
                </c:pt>
                <c:pt idx="1354">
                  <c:v>52.7</c:v>
                </c:pt>
                <c:pt idx="1355">
                  <c:v>39</c:v>
                </c:pt>
                <c:pt idx="1356">
                  <c:v>44.5</c:v>
                </c:pt>
                <c:pt idx="1357">
                  <c:v>33.1</c:v>
                </c:pt>
                <c:pt idx="1358">
                  <c:v>25.5</c:v>
                </c:pt>
                <c:pt idx="1359">
                  <c:v>4.6</c:v>
                </c:pt>
                <c:pt idx="1360">
                  <c:v>0.3</c:v>
                </c:pt>
                <c:pt idx="1361">
                  <c:v>45.7</c:v>
                </c:pt>
                <c:pt idx="1362">
                  <c:v>34.6</c:v>
                </c:pt>
                <c:pt idx="1363">
                  <c:v>6</c:v>
                </c:pt>
                <c:pt idx="1364">
                  <c:v>63.4</c:v>
                </c:pt>
                <c:pt idx="1365">
                  <c:v>80.6</c:v>
                </c:pt>
                <c:pt idx="1366">
                  <c:v>74.4</c:v>
                </c:pt>
                <c:pt idx="1367">
                  <c:v>74.1</c:v>
                </c:pt>
                <c:pt idx="1368">
                  <c:v>82.3</c:v>
                </c:pt>
                <c:pt idx="1369">
                  <c:v>71.1</c:v>
                </c:pt>
                <c:pt idx="1370">
                  <c:v>62.4</c:v>
                </c:pt>
                <c:pt idx="1371">
                  <c:v>87.3</c:v>
                </c:pt>
                <c:pt idx="1372">
                  <c:v>72.4</c:v>
                </c:pt>
                <c:pt idx="1373">
                  <c:v>56.4</c:v>
                </c:pt>
                <c:pt idx="1374">
                  <c:v>29.1</c:v>
                </c:pt>
                <c:pt idx="1375">
                  <c:v>61.5</c:v>
                </c:pt>
                <c:pt idx="1376">
                  <c:v>54.5</c:v>
                </c:pt>
                <c:pt idx="1377">
                  <c:v>50.6</c:v>
                </c:pt>
                <c:pt idx="1378">
                  <c:v>67.9</c:v>
                </c:pt>
                <c:pt idx="1379">
                  <c:v>32.9</c:v>
                </c:pt>
                <c:pt idx="1380">
                  <c:v>48.7</c:v>
                </c:pt>
                <c:pt idx="1381">
                  <c:v>56</c:v>
                </c:pt>
                <c:pt idx="1382">
                  <c:v>61.4</c:v>
                </c:pt>
                <c:pt idx="1383">
                  <c:v>68.4</c:v>
                </c:pt>
                <c:pt idx="1384">
                  <c:v>67.7</c:v>
                </c:pt>
                <c:pt idx="1385">
                  <c:v>77.5</c:v>
                </c:pt>
                <c:pt idx="1386">
                  <c:v>77.1</c:v>
                </c:pt>
                <c:pt idx="1387">
                  <c:v>72.6</c:v>
                </c:pt>
                <c:pt idx="1388">
                  <c:v>72.7</c:v>
                </c:pt>
                <c:pt idx="1389">
                  <c:v>71.1</c:v>
                </c:pt>
                <c:pt idx="1390">
                  <c:v>73.9</c:v>
                </c:pt>
                <c:pt idx="1391">
                  <c:v>80.1</c:v>
                </c:pt>
                <c:pt idx="1392">
                  <c:v>72.5</c:v>
                </c:pt>
                <c:pt idx="1393">
                  <c:v>59.8</c:v>
                </c:pt>
                <c:pt idx="1394">
                  <c:v>70.7</c:v>
                </c:pt>
                <c:pt idx="1395">
                  <c:v>74.5</c:v>
                </c:pt>
                <c:pt idx="1396">
                  <c:v>69.3</c:v>
                </c:pt>
                <c:pt idx="1397">
                  <c:v>67.6</c:v>
                </c:pt>
                <c:pt idx="1398">
                  <c:v>68.7</c:v>
                </c:pt>
                <c:pt idx="1399">
                  <c:v>68.9</c:v>
                </c:pt>
                <c:pt idx="1400">
                  <c:v>65.1</c:v>
                </c:pt>
                <c:pt idx="1401">
                  <c:v>76.8</c:v>
                </c:pt>
                <c:pt idx="1402">
                  <c:v>64.2</c:v>
                </c:pt>
                <c:pt idx="1403">
                  <c:v>70.4</c:v>
                </c:pt>
                <c:pt idx="1404">
                  <c:v>62.4</c:v>
                </c:pt>
                <c:pt idx="1405">
                  <c:v>65.8</c:v>
                </c:pt>
                <c:pt idx="1406">
                  <c:v>58.6</c:v>
                </c:pt>
                <c:pt idx="1407">
                  <c:v>57.7</c:v>
                </c:pt>
                <c:pt idx="1408">
                  <c:v>42.4</c:v>
                </c:pt>
                <c:pt idx="1409">
                  <c:v>68.6</c:v>
                </c:pt>
                <c:pt idx="1410">
                  <c:v>54</c:v>
                </c:pt>
                <c:pt idx="1411">
                  <c:v>75.2</c:v>
                </c:pt>
                <c:pt idx="1412">
                  <c:v>87.9</c:v>
                </c:pt>
                <c:pt idx="1413">
                  <c:v>49</c:v>
                </c:pt>
                <c:pt idx="1414">
                  <c:v>57.2</c:v>
                </c:pt>
                <c:pt idx="1415">
                  <c:v>66.8</c:v>
                </c:pt>
                <c:pt idx="1416">
                  <c:v>53.6</c:v>
                </c:pt>
                <c:pt idx="1417">
                  <c:v>75.7</c:v>
                </c:pt>
                <c:pt idx="1418">
                  <c:v>73</c:v>
                </c:pt>
                <c:pt idx="1419">
                  <c:v>54.6</c:v>
                </c:pt>
                <c:pt idx="1420">
                  <c:v>55.5</c:v>
                </c:pt>
                <c:pt idx="1421">
                  <c:v>57.6</c:v>
                </c:pt>
                <c:pt idx="1422">
                  <c:v>72.9</c:v>
                </c:pt>
                <c:pt idx="1423">
                  <c:v>63.6</c:v>
                </c:pt>
                <c:pt idx="1424">
                  <c:v>72.9</c:v>
                </c:pt>
                <c:pt idx="1425">
                  <c:v>67.6</c:v>
                </c:pt>
                <c:pt idx="1426">
                  <c:v>32.6</c:v>
                </c:pt>
                <c:pt idx="1427">
                  <c:v>73.1</c:v>
                </c:pt>
                <c:pt idx="1428">
                  <c:v>71</c:v>
                </c:pt>
                <c:pt idx="1429">
                  <c:v>64.9</c:v>
                </c:pt>
                <c:pt idx="1430">
                  <c:v>9.2</c:v>
                </c:pt>
                <c:pt idx="1431">
                  <c:v>84.6</c:v>
                </c:pt>
                <c:pt idx="1432">
                  <c:v>96.9</c:v>
                </c:pt>
                <c:pt idx="1433">
                  <c:v>92.9</c:v>
                </c:pt>
                <c:pt idx="1434">
                  <c:v>92.6</c:v>
                </c:pt>
                <c:pt idx="1435">
                  <c:v>66.1</c:v>
                </c:pt>
                <c:pt idx="1436">
                  <c:v>45.9</c:v>
                </c:pt>
                <c:pt idx="1437">
                  <c:v>75.5</c:v>
                </c:pt>
                <c:pt idx="1438">
                  <c:v>68.1</c:v>
                </c:pt>
                <c:pt idx="1439">
                  <c:v>57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Disk!$H$1</c:f>
              <c:strCache>
                <c:ptCount val="1"/>
                <c:pt idx="0">
                  <c:v>sdb1</c:v>
                </c:pt>
              </c:strCache>
            </c:strRef>
          </c:tx>
          <c:spPr>
            <a:ln w="31750" cap="rnd" cmpd="sng" algn="ctr">
              <a:solidFill>
                <a:schemeClr val="accent1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Disk!$H$2:$H$1441</c:f>
              <c:numCache>
                <c:formatCode>General</c:formatCode>
                <c:ptCount val="1440"/>
                <c:pt idx="0">
                  <c:v>70.4</c:v>
                </c:pt>
                <c:pt idx="1">
                  <c:v>23.3</c:v>
                </c:pt>
                <c:pt idx="2">
                  <c:v>5.6</c:v>
                </c:pt>
                <c:pt idx="3">
                  <c:v>2.2</c:v>
                </c:pt>
                <c:pt idx="4">
                  <c:v>8.2</c:v>
                </c:pt>
                <c:pt idx="5">
                  <c:v>7.4</c:v>
                </c:pt>
                <c:pt idx="6">
                  <c:v>8.3</c:v>
                </c:pt>
                <c:pt idx="7">
                  <c:v>2.6</c:v>
                </c:pt>
                <c:pt idx="8">
                  <c:v>16.4</c:v>
                </c:pt>
                <c:pt idx="9">
                  <c:v>45.3</c:v>
                </c:pt>
                <c:pt idx="10">
                  <c:v>90.8</c:v>
                </c:pt>
                <c:pt idx="11">
                  <c:v>80.5</c:v>
                </c:pt>
                <c:pt idx="12">
                  <c:v>78</c:v>
                </c:pt>
                <c:pt idx="13">
                  <c:v>95.3</c:v>
                </c:pt>
                <c:pt idx="14">
                  <c:v>91.3</c:v>
                </c:pt>
                <c:pt idx="15">
                  <c:v>93.7</c:v>
                </c:pt>
                <c:pt idx="16">
                  <c:v>91.9</c:v>
                </c:pt>
                <c:pt idx="17">
                  <c:v>98.2</c:v>
                </c:pt>
                <c:pt idx="18">
                  <c:v>98</c:v>
                </c:pt>
                <c:pt idx="19">
                  <c:v>96.4</c:v>
                </c:pt>
                <c:pt idx="20">
                  <c:v>93.4</c:v>
                </c:pt>
                <c:pt idx="21">
                  <c:v>91.3</c:v>
                </c:pt>
                <c:pt idx="22">
                  <c:v>91.4</c:v>
                </c:pt>
                <c:pt idx="23">
                  <c:v>93.6</c:v>
                </c:pt>
                <c:pt idx="24">
                  <c:v>94.6</c:v>
                </c:pt>
                <c:pt idx="25">
                  <c:v>91.8</c:v>
                </c:pt>
                <c:pt idx="26">
                  <c:v>92.4</c:v>
                </c:pt>
                <c:pt idx="27">
                  <c:v>90.9</c:v>
                </c:pt>
                <c:pt idx="28">
                  <c:v>83.4</c:v>
                </c:pt>
                <c:pt idx="29">
                  <c:v>83.9</c:v>
                </c:pt>
                <c:pt idx="30">
                  <c:v>74.1</c:v>
                </c:pt>
                <c:pt idx="31">
                  <c:v>81.2</c:v>
                </c:pt>
                <c:pt idx="32">
                  <c:v>85.3</c:v>
                </c:pt>
                <c:pt idx="33">
                  <c:v>61.1</c:v>
                </c:pt>
                <c:pt idx="34">
                  <c:v>91.3</c:v>
                </c:pt>
                <c:pt idx="35">
                  <c:v>99.4</c:v>
                </c:pt>
                <c:pt idx="36">
                  <c:v>99.3</c:v>
                </c:pt>
                <c:pt idx="37">
                  <c:v>94.8</c:v>
                </c:pt>
                <c:pt idx="38">
                  <c:v>98</c:v>
                </c:pt>
                <c:pt idx="39">
                  <c:v>98.3</c:v>
                </c:pt>
                <c:pt idx="40">
                  <c:v>99.8</c:v>
                </c:pt>
                <c:pt idx="41">
                  <c:v>99.6</c:v>
                </c:pt>
                <c:pt idx="42">
                  <c:v>96.2</c:v>
                </c:pt>
                <c:pt idx="43">
                  <c:v>94.7</c:v>
                </c:pt>
                <c:pt idx="44">
                  <c:v>92.5</c:v>
                </c:pt>
                <c:pt idx="45">
                  <c:v>91</c:v>
                </c:pt>
                <c:pt idx="46">
                  <c:v>80.2</c:v>
                </c:pt>
                <c:pt idx="47">
                  <c:v>77.4</c:v>
                </c:pt>
                <c:pt idx="48">
                  <c:v>76.2</c:v>
                </c:pt>
                <c:pt idx="49">
                  <c:v>86.5</c:v>
                </c:pt>
                <c:pt idx="50">
                  <c:v>82.8</c:v>
                </c:pt>
                <c:pt idx="51">
                  <c:v>85.7</c:v>
                </c:pt>
                <c:pt idx="52">
                  <c:v>29.3</c:v>
                </c:pt>
                <c:pt idx="53">
                  <c:v>3.3</c:v>
                </c:pt>
                <c:pt idx="54">
                  <c:v>7.3</c:v>
                </c:pt>
                <c:pt idx="55">
                  <c:v>2.9</c:v>
                </c:pt>
                <c:pt idx="56">
                  <c:v>1.6</c:v>
                </c:pt>
                <c:pt idx="57">
                  <c:v>0.8</c:v>
                </c:pt>
                <c:pt idx="58">
                  <c:v>3.6</c:v>
                </c:pt>
                <c:pt idx="59">
                  <c:v>6.5</c:v>
                </c:pt>
                <c:pt idx="60">
                  <c:v>2</c:v>
                </c:pt>
                <c:pt idx="61">
                  <c:v>5.2</c:v>
                </c:pt>
                <c:pt idx="62">
                  <c:v>3.1</c:v>
                </c:pt>
                <c:pt idx="63">
                  <c:v>5.5</c:v>
                </c:pt>
                <c:pt idx="64">
                  <c:v>7.8</c:v>
                </c:pt>
                <c:pt idx="65">
                  <c:v>1.5</c:v>
                </c:pt>
                <c:pt idx="66">
                  <c:v>3.1</c:v>
                </c:pt>
                <c:pt idx="67">
                  <c:v>3</c:v>
                </c:pt>
                <c:pt idx="68">
                  <c:v>6.7</c:v>
                </c:pt>
                <c:pt idx="69">
                  <c:v>8.1</c:v>
                </c:pt>
                <c:pt idx="70">
                  <c:v>2.5</c:v>
                </c:pt>
                <c:pt idx="71">
                  <c:v>2.6</c:v>
                </c:pt>
                <c:pt idx="72">
                  <c:v>4</c:v>
                </c:pt>
                <c:pt idx="73">
                  <c:v>4.1</c:v>
                </c:pt>
                <c:pt idx="74">
                  <c:v>8.4</c:v>
                </c:pt>
                <c:pt idx="75">
                  <c:v>2.1</c:v>
                </c:pt>
                <c:pt idx="76">
                  <c:v>1.9</c:v>
                </c:pt>
                <c:pt idx="77">
                  <c:v>3.4</c:v>
                </c:pt>
                <c:pt idx="78">
                  <c:v>6.7</c:v>
                </c:pt>
                <c:pt idx="79">
                  <c:v>12.7</c:v>
                </c:pt>
                <c:pt idx="80">
                  <c:v>4.9</c:v>
                </c:pt>
                <c:pt idx="81">
                  <c:v>4.8</c:v>
                </c:pt>
                <c:pt idx="82">
                  <c:v>5.4</c:v>
                </c:pt>
                <c:pt idx="83">
                  <c:v>6.7</c:v>
                </c:pt>
                <c:pt idx="84">
                  <c:v>9.9</c:v>
                </c:pt>
                <c:pt idx="85">
                  <c:v>5.7</c:v>
                </c:pt>
                <c:pt idx="86">
                  <c:v>2.7</c:v>
                </c:pt>
                <c:pt idx="87">
                  <c:v>2.5</c:v>
                </c:pt>
                <c:pt idx="88">
                  <c:v>9.3</c:v>
                </c:pt>
                <c:pt idx="89">
                  <c:v>12.6</c:v>
                </c:pt>
                <c:pt idx="90">
                  <c:v>2.8</c:v>
                </c:pt>
                <c:pt idx="91">
                  <c:v>3.7</c:v>
                </c:pt>
                <c:pt idx="92">
                  <c:v>3.8</c:v>
                </c:pt>
                <c:pt idx="93">
                  <c:v>5.4</c:v>
                </c:pt>
                <c:pt idx="94">
                  <c:v>6.5</c:v>
                </c:pt>
                <c:pt idx="95">
                  <c:v>3.1</c:v>
                </c:pt>
                <c:pt idx="96">
                  <c:v>3.5</c:v>
                </c:pt>
                <c:pt idx="97">
                  <c:v>3.1</c:v>
                </c:pt>
                <c:pt idx="98">
                  <c:v>7.2</c:v>
                </c:pt>
                <c:pt idx="99">
                  <c:v>11.7</c:v>
                </c:pt>
                <c:pt idx="100">
                  <c:v>2.6</c:v>
                </c:pt>
                <c:pt idx="101">
                  <c:v>2.6</c:v>
                </c:pt>
                <c:pt idx="102">
                  <c:v>3.1</c:v>
                </c:pt>
                <c:pt idx="103">
                  <c:v>3.7</c:v>
                </c:pt>
                <c:pt idx="104">
                  <c:v>6.3</c:v>
                </c:pt>
                <c:pt idx="105">
                  <c:v>2.8</c:v>
                </c:pt>
                <c:pt idx="106">
                  <c:v>3.5</c:v>
                </c:pt>
                <c:pt idx="107">
                  <c:v>1.9</c:v>
                </c:pt>
                <c:pt idx="108">
                  <c:v>1.7</c:v>
                </c:pt>
                <c:pt idx="109">
                  <c:v>1.1</c:v>
                </c:pt>
                <c:pt idx="110">
                  <c:v>1.2</c:v>
                </c:pt>
                <c:pt idx="111">
                  <c:v>2.3</c:v>
                </c:pt>
                <c:pt idx="112">
                  <c:v>2.6</c:v>
                </c:pt>
                <c:pt idx="113">
                  <c:v>86.9</c:v>
                </c:pt>
                <c:pt idx="114">
                  <c:v>97.5</c:v>
                </c:pt>
                <c:pt idx="115">
                  <c:v>91.5</c:v>
                </c:pt>
                <c:pt idx="116">
                  <c:v>59.8</c:v>
                </c:pt>
                <c:pt idx="117">
                  <c:v>88.3</c:v>
                </c:pt>
                <c:pt idx="118">
                  <c:v>62.6</c:v>
                </c:pt>
                <c:pt idx="119">
                  <c:v>58</c:v>
                </c:pt>
                <c:pt idx="120">
                  <c:v>66.2</c:v>
                </c:pt>
                <c:pt idx="121">
                  <c:v>65.6</c:v>
                </c:pt>
                <c:pt idx="122">
                  <c:v>64.9</c:v>
                </c:pt>
                <c:pt idx="123">
                  <c:v>64.1</c:v>
                </c:pt>
                <c:pt idx="124">
                  <c:v>53.2</c:v>
                </c:pt>
                <c:pt idx="125">
                  <c:v>44.4</c:v>
                </c:pt>
                <c:pt idx="126">
                  <c:v>34.9</c:v>
                </c:pt>
                <c:pt idx="127">
                  <c:v>31.1</c:v>
                </c:pt>
                <c:pt idx="128">
                  <c:v>21.8</c:v>
                </c:pt>
                <c:pt idx="129">
                  <c:v>17</c:v>
                </c:pt>
                <c:pt idx="130">
                  <c:v>18.3</c:v>
                </c:pt>
                <c:pt idx="131">
                  <c:v>29.4</c:v>
                </c:pt>
                <c:pt idx="132">
                  <c:v>52.6</c:v>
                </c:pt>
                <c:pt idx="133">
                  <c:v>40.9</c:v>
                </c:pt>
                <c:pt idx="134">
                  <c:v>20.8</c:v>
                </c:pt>
                <c:pt idx="135">
                  <c:v>1.9</c:v>
                </c:pt>
                <c:pt idx="136">
                  <c:v>3.7</c:v>
                </c:pt>
                <c:pt idx="137">
                  <c:v>7.1</c:v>
                </c:pt>
                <c:pt idx="138">
                  <c:v>8.9</c:v>
                </c:pt>
                <c:pt idx="139">
                  <c:v>3.2</c:v>
                </c:pt>
                <c:pt idx="140">
                  <c:v>3.1</c:v>
                </c:pt>
                <c:pt idx="141">
                  <c:v>2.8</c:v>
                </c:pt>
                <c:pt idx="142">
                  <c:v>4.3</c:v>
                </c:pt>
                <c:pt idx="143">
                  <c:v>3.6</c:v>
                </c:pt>
                <c:pt idx="144">
                  <c:v>2.3</c:v>
                </c:pt>
                <c:pt idx="145">
                  <c:v>3.6</c:v>
                </c:pt>
                <c:pt idx="146">
                  <c:v>4.8</c:v>
                </c:pt>
                <c:pt idx="147">
                  <c:v>2.6</c:v>
                </c:pt>
                <c:pt idx="148">
                  <c:v>2.7</c:v>
                </c:pt>
                <c:pt idx="149">
                  <c:v>1.4</c:v>
                </c:pt>
                <c:pt idx="150">
                  <c:v>3.3</c:v>
                </c:pt>
                <c:pt idx="151">
                  <c:v>3.7</c:v>
                </c:pt>
                <c:pt idx="152">
                  <c:v>2.6</c:v>
                </c:pt>
                <c:pt idx="153">
                  <c:v>3.3</c:v>
                </c:pt>
                <c:pt idx="154">
                  <c:v>3.5</c:v>
                </c:pt>
                <c:pt idx="155">
                  <c:v>2.5</c:v>
                </c:pt>
                <c:pt idx="156">
                  <c:v>3.4</c:v>
                </c:pt>
                <c:pt idx="157">
                  <c:v>2.3</c:v>
                </c:pt>
                <c:pt idx="158">
                  <c:v>3.2</c:v>
                </c:pt>
                <c:pt idx="159">
                  <c:v>3.4</c:v>
                </c:pt>
                <c:pt idx="160">
                  <c:v>3.3</c:v>
                </c:pt>
                <c:pt idx="161">
                  <c:v>2.3</c:v>
                </c:pt>
                <c:pt idx="162">
                  <c:v>2.8</c:v>
                </c:pt>
                <c:pt idx="163">
                  <c:v>3</c:v>
                </c:pt>
                <c:pt idx="164">
                  <c:v>55.8</c:v>
                </c:pt>
                <c:pt idx="165">
                  <c:v>96.8</c:v>
                </c:pt>
                <c:pt idx="166">
                  <c:v>94</c:v>
                </c:pt>
                <c:pt idx="167">
                  <c:v>84</c:v>
                </c:pt>
                <c:pt idx="168">
                  <c:v>38</c:v>
                </c:pt>
                <c:pt idx="169">
                  <c:v>94.7</c:v>
                </c:pt>
                <c:pt idx="170">
                  <c:v>95.3</c:v>
                </c:pt>
                <c:pt idx="171">
                  <c:v>76.8</c:v>
                </c:pt>
                <c:pt idx="172">
                  <c:v>65.9</c:v>
                </c:pt>
                <c:pt idx="173">
                  <c:v>94.6</c:v>
                </c:pt>
                <c:pt idx="174">
                  <c:v>72.2</c:v>
                </c:pt>
                <c:pt idx="175">
                  <c:v>79.8</c:v>
                </c:pt>
                <c:pt idx="176">
                  <c:v>66.4</c:v>
                </c:pt>
                <c:pt idx="177">
                  <c:v>74.8</c:v>
                </c:pt>
                <c:pt idx="178">
                  <c:v>88.5</c:v>
                </c:pt>
                <c:pt idx="179">
                  <c:v>66.5</c:v>
                </c:pt>
                <c:pt idx="180">
                  <c:v>67.8</c:v>
                </c:pt>
                <c:pt idx="181">
                  <c:v>94.6</c:v>
                </c:pt>
                <c:pt idx="182">
                  <c:v>92.1</c:v>
                </c:pt>
                <c:pt idx="183">
                  <c:v>62.7</c:v>
                </c:pt>
                <c:pt idx="184">
                  <c:v>84.8</c:v>
                </c:pt>
                <c:pt idx="185">
                  <c:v>74.3</c:v>
                </c:pt>
                <c:pt idx="186">
                  <c:v>97.8</c:v>
                </c:pt>
                <c:pt idx="187">
                  <c:v>72.3</c:v>
                </c:pt>
                <c:pt idx="188">
                  <c:v>90</c:v>
                </c:pt>
                <c:pt idx="189">
                  <c:v>63</c:v>
                </c:pt>
                <c:pt idx="190">
                  <c:v>47.4</c:v>
                </c:pt>
                <c:pt idx="191">
                  <c:v>78.9</c:v>
                </c:pt>
                <c:pt idx="192">
                  <c:v>73.3</c:v>
                </c:pt>
                <c:pt idx="193">
                  <c:v>57.4</c:v>
                </c:pt>
                <c:pt idx="194">
                  <c:v>80.6</c:v>
                </c:pt>
                <c:pt idx="195">
                  <c:v>57.6</c:v>
                </c:pt>
                <c:pt idx="196">
                  <c:v>75.4</c:v>
                </c:pt>
                <c:pt idx="197">
                  <c:v>69</c:v>
                </c:pt>
                <c:pt idx="198">
                  <c:v>64.8</c:v>
                </c:pt>
                <c:pt idx="199">
                  <c:v>63.6</c:v>
                </c:pt>
                <c:pt idx="200">
                  <c:v>84.9</c:v>
                </c:pt>
                <c:pt idx="201">
                  <c:v>71.4</c:v>
                </c:pt>
                <c:pt idx="202">
                  <c:v>80.2</c:v>
                </c:pt>
                <c:pt idx="203">
                  <c:v>49.9</c:v>
                </c:pt>
                <c:pt idx="204">
                  <c:v>58</c:v>
                </c:pt>
                <c:pt idx="205">
                  <c:v>61.4</c:v>
                </c:pt>
                <c:pt idx="206">
                  <c:v>47.4</c:v>
                </c:pt>
                <c:pt idx="207">
                  <c:v>63.4</c:v>
                </c:pt>
                <c:pt idx="208">
                  <c:v>72.6</c:v>
                </c:pt>
                <c:pt idx="209">
                  <c:v>67.8</c:v>
                </c:pt>
                <c:pt idx="210">
                  <c:v>65.8</c:v>
                </c:pt>
                <c:pt idx="211">
                  <c:v>61.4</c:v>
                </c:pt>
                <c:pt idx="212">
                  <c:v>74</c:v>
                </c:pt>
                <c:pt idx="213">
                  <c:v>67.6</c:v>
                </c:pt>
                <c:pt idx="214">
                  <c:v>72</c:v>
                </c:pt>
                <c:pt idx="215">
                  <c:v>52.7</c:v>
                </c:pt>
                <c:pt idx="216">
                  <c:v>65</c:v>
                </c:pt>
                <c:pt idx="217">
                  <c:v>63.3</c:v>
                </c:pt>
                <c:pt idx="218">
                  <c:v>79.3</c:v>
                </c:pt>
                <c:pt idx="219">
                  <c:v>76.4</c:v>
                </c:pt>
                <c:pt idx="220">
                  <c:v>62.4</c:v>
                </c:pt>
                <c:pt idx="221">
                  <c:v>53.6</c:v>
                </c:pt>
                <c:pt idx="222">
                  <c:v>58.8</c:v>
                </c:pt>
                <c:pt idx="223">
                  <c:v>54.5</c:v>
                </c:pt>
                <c:pt idx="224">
                  <c:v>64.6</c:v>
                </c:pt>
                <c:pt idx="225">
                  <c:v>69.2</c:v>
                </c:pt>
                <c:pt idx="226">
                  <c:v>46.5</c:v>
                </c:pt>
                <c:pt idx="227">
                  <c:v>53.1</c:v>
                </c:pt>
                <c:pt idx="228">
                  <c:v>42.6</c:v>
                </c:pt>
                <c:pt idx="229">
                  <c:v>41.5</c:v>
                </c:pt>
                <c:pt idx="230">
                  <c:v>42.5</c:v>
                </c:pt>
                <c:pt idx="231">
                  <c:v>29.7</c:v>
                </c:pt>
                <c:pt idx="232">
                  <c:v>22.8</c:v>
                </c:pt>
                <c:pt idx="233">
                  <c:v>24</c:v>
                </c:pt>
                <c:pt idx="234">
                  <c:v>35.5</c:v>
                </c:pt>
                <c:pt idx="235">
                  <c:v>16.6</c:v>
                </c:pt>
                <c:pt idx="236">
                  <c:v>2.2</c:v>
                </c:pt>
                <c:pt idx="237">
                  <c:v>2</c:v>
                </c:pt>
                <c:pt idx="238">
                  <c:v>1.8</c:v>
                </c:pt>
                <c:pt idx="239">
                  <c:v>2.7</c:v>
                </c:pt>
                <c:pt idx="240">
                  <c:v>1.7</c:v>
                </c:pt>
                <c:pt idx="241">
                  <c:v>41.6</c:v>
                </c:pt>
                <c:pt idx="242">
                  <c:v>19.8</c:v>
                </c:pt>
                <c:pt idx="243">
                  <c:v>1.1</c:v>
                </c:pt>
                <c:pt idx="244">
                  <c:v>2.3</c:v>
                </c:pt>
                <c:pt idx="245">
                  <c:v>2</c:v>
                </c:pt>
                <c:pt idx="246">
                  <c:v>2.4</c:v>
                </c:pt>
                <c:pt idx="247">
                  <c:v>32.2</c:v>
                </c:pt>
                <c:pt idx="248">
                  <c:v>1.6</c:v>
                </c:pt>
                <c:pt idx="249">
                  <c:v>1.6</c:v>
                </c:pt>
                <c:pt idx="250">
                  <c:v>1.2</c:v>
                </c:pt>
                <c:pt idx="251">
                  <c:v>1.2</c:v>
                </c:pt>
                <c:pt idx="252">
                  <c:v>1.9</c:v>
                </c:pt>
                <c:pt idx="253">
                  <c:v>1.3</c:v>
                </c:pt>
                <c:pt idx="254">
                  <c:v>1</c:v>
                </c:pt>
                <c:pt idx="255">
                  <c:v>0.9</c:v>
                </c:pt>
                <c:pt idx="256">
                  <c:v>0.9</c:v>
                </c:pt>
                <c:pt idx="257">
                  <c:v>1.7</c:v>
                </c:pt>
                <c:pt idx="258">
                  <c:v>1.5</c:v>
                </c:pt>
                <c:pt idx="259">
                  <c:v>1.5</c:v>
                </c:pt>
                <c:pt idx="260">
                  <c:v>2</c:v>
                </c:pt>
                <c:pt idx="261">
                  <c:v>1.4</c:v>
                </c:pt>
                <c:pt idx="262">
                  <c:v>0.4</c:v>
                </c:pt>
                <c:pt idx="263">
                  <c:v>0.5</c:v>
                </c:pt>
                <c:pt idx="264">
                  <c:v>0.9</c:v>
                </c:pt>
                <c:pt idx="265">
                  <c:v>1.3</c:v>
                </c:pt>
                <c:pt idx="266">
                  <c:v>1.6</c:v>
                </c:pt>
                <c:pt idx="267">
                  <c:v>0.8</c:v>
                </c:pt>
                <c:pt idx="268">
                  <c:v>1.5</c:v>
                </c:pt>
                <c:pt idx="269">
                  <c:v>0.7</c:v>
                </c:pt>
                <c:pt idx="270">
                  <c:v>0.8</c:v>
                </c:pt>
                <c:pt idx="271">
                  <c:v>1.2</c:v>
                </c:pt>
                <c:pt idx="272">
                  <c:v>0.5</c:v>
                </c:pt>
                <c:pt idx="273">
                  <c:v>0.6</c:v>
                </c:pt>
                <c:pt idx="274">
                  <c:v>0.4</c:v>
                </c:pt>
                <c:pt idx="275">
                  <c:v>1.5</c:v>
                </c:pt>
                <c:pt idx="276">
                  <c:v>1</c:v>
                </c:pt>
                <c:pt idx="277">
                  <c:v>1.4</c:v>
                </c:pt>
                <c:pt idx="278">
                  <c:v>2.4</c:v>
                </c:pt>
                <c:pt idx="279">
                  <c:v>1.5</c:v>
                </c:pt>
                <c:pt idx="280">
                  <c:v>1.5</c:v>
                </c:pt>
                <c:pt idx="281">
                  <c:v>1.8</c:v>
                </c:pt>
                <c:pt idx="282">
                  <c:v>4.2</c:v>
                </c:pt>
                <c:pt idx="283">
                  <c:v>7.9</c:v>
                </c:pt>
                <c:pt idx="284">
                  <c:v>88.8</c:v>
                </c:pt>
                <c:pt idx="285">
                  <c:v>88.1</c:v>
                </c:pt>
                <c:pt idx="286">
                  <c:v>43.3</c:v>
                </c:pt>
                <c:pt idx="287">
                  <c:v>88.2</c:v>
                </c:pt>
                <c:pt idx="288">
                  <c:v>56.6</c:v>
                </c:pt>
                <c:pt idx="289">
                  <c:v>70.6</c:v>
                </c:pt>
                <c:pt idx="290">
                  <c:v>91.2</c:v>
                </c:pt>
                <c:pt idx="291">
                  <c:v>91.9</c:v>
                </c:pt>
                <c:pt idx="292">
                  <c:v>26.2</c:v>
                </c:pt>
                <c:pt idx="293">
                  <c:v>55.3</c:v>
                </c:pt>
                <c:pt idx="294">
                  <c:v>2.9</c:v>
                </c:pt>
                <c:pt idx="295">
                  <c:v>1</c:v>
                </c:pt>
                <c:pt idx="296">
                  <c:v>0.9</c:v>
                </c:pt>
                <c:pt idx="297">
                  <c:v>0.6</c:v>
                </c:pt>
                <c:pt idx="298">
                  <c:v>1</c:v>
                </c:pt>
                <c:pt idx="299">
                  <c:v>1.3</c:v>
                </c:pt>
                <c:pt idx="300">
                  <c:v>0.9</c:v>
                </c:pt>
                <c:pt idx="301">
                  <c:v>1.9</c:v>
                </c:pt>
                <c:pt idx="302">
                  <c:v>0.8</c:v>
                </c:pt>
                <c:pt idx="303">
                  <c:v>0.9</c:v>
                </c:pt>
                <c:pt idx="304">
                  <c:v>1.1</c:v>
                </c:pt>
                <c:pt idx="305">
                  <c:v>1</c:v>
                </c:pt>
                <c:pt idx="306">
                  <c:v>1.5</c:v>
                </c:pt>
                <c:pt idx="307">
                  <c:v>0.9</c:v>
                </c:pt>
                <c:pt idx="308">
                  <c:v>0.8</c:v>
                </c:pt>
                <c:pt idx="309">
                  <c:v>0.9</c:v>
                </c:pt>
                <c:pt idx="310">
                  <c:v>1.1</c:v>
                </c:pt>
                <c:pt idx="311">
                  <c:v>1.2</c:v>
                </c:pt>
                <c:pt idx="312">
                  <c:v>0.9</c:v>
                </c:pt>
                <c:pt idx="313">
                  <c:v>35.4</c:v>
                </c:pt>
                <c:pt idx="314">
                  <c:v>1.3</c:v>
                </c:pt>
                <c:pt idx="315">
                  <c:v>0.9</c:v>
                </c:pt>
                <c:pt idx="316">
                  <c:v>1</c:v>
                </c:pt>
                <c:pt idx="317">
                  <c:v>0.9</c:v>
                </c:pt>
                <c:pt idx="318">
                  <c:v>0.9</c:v>
                </c:pt>
                <c:pt idx="319">
                  <c:v>0.6</c:v>
                </c:pt>
                <c:pt idx="320">
                  <c:v>0.9</c:v>
                </c:pt>
                <c:pt idx="321">
                  <c:v>1.2</c:v>
                </c:pt>
                <c:pt idx="322">
                  <c:v>1.4</c:v>
                </c:pt>
                <c:pt idx="323">
                  <c:v>0.9</c:v>
                </c:pt>
                <c:pt idx="324">
                  <c:v>1.3</c:v>
                </c:pt>
                <c:pt idx="325">
                  <c:v>1.1</c:v>
                </c:pt>
                <c:pt idx="326">
                  <c:v>1.2</c:v>
                </c:pt>
                <c:pt idx="327">
                  <c:v>0.5</c:v>
                </c:pt>
                <c:pt idx="328">
                  <c:v>0.9</c:v>
                </c:pt>
                <c:pt idx="329">
                  <c:v>0.7</c:v>
                </c:pt>
                <c:pt idx="330">
                  <c:v>0.8</c:v>
                </c:pt>
                <c:pt idx="331">
                  <c:v>0.9</c:v>
                </c:pt>
                <c:pt idx="332">
                  <c:v>0.7</c:v>
                </c:pt>
                <c:pt idx="333">
                  <c:v>1.1</c:v>
                </c:pt>
                <c:pt idx="334">
                  <c:v>0.8</c:v>
                </c:pt>
                <c:pt idx="335">
                  <c:v>0.8</c:v>
                </c:pt>
                <c:pt idx="336">
                  <c:v>0.6</c:v>
                </c:pt>
                <c:pt idx="337">
                  <c:v>0.5</c:v>
                </c:pt>
                <c:pt idx="338">
                  <c:v>0.5</c:v>
                </c:pt>
                <c:pt idx="339">
                  <c:v>0.6</c:v>
                </c:pt>
                <c:pt idx="340">
                  <c:v>0.9</c:v>
                </c:pt>
                <c:pt idx="341">
                  <c:v>0.7</c:v>
                </c:pt>
                <c:pt idx="342">
                  <c:v>0.6</c:v>
                </c:pt>
                <c:pt idx="343">
                  <c:v>1.2</c:v>
                </c:pt>
                <c:pt idx="344">
                  <c:v>0.9</c:v>
                </c:pt>
                <c:pt idx="345">
                  <c:v>0.7</c:v>
                </c:pt>
                <c:pt idx="346">
                  <c:v>2.8</c:v>
                </c:pt>
                <c:pt idx="347">
                  <c:v>0.9</c:v>
                </c:pt>
                <c:pt idx="348">
                  <c:v>0.5</c:v>
                </c:pt>
                <c:pt idx="349">
                  <c:v>0.5</c:v>
                </c:pt>
                <c:pt idx="350">
                  <c:v>0.4</c:v>
                </c:pt>
                <c:pt idx="351">
                  <c:v>0.6</c:v>
                </c:pt>
                <c:pt idx="352">
                  <c:v>1</c:v>
                </c:pt>
                <c:pt idx="353">
                  <c:v>0.6</c:v>
                </c:pt>
                <c:pt idx="354">
                  <c:v>0.4</c:v>
                </c:pt>
                <c:pt idx="355">
                  <c:v>0.6</c:v>
                </c:pt>
                <c:pt idx="356">
                  <c:v>0.5</c:v>
                </c:pt>
                <c:pt idx="357">
                  <c:v>0.6</c:v>
                </c:pt>
                <c:pt idx="358">
                  <c:v>0.9</c:v>
                </c:pt>
                <c:pt idx="359">
                  <c:v>0.5</c:v>
                </c:pt>
                <c:pt idx="360">
                  <c:v>1</c:v>
                </c:pt>
                <c:pt idx="361">
                  <c:v>0.9</c:v>
                </c:pt>
                <c:pt idx="362">
                  <c:v>0.7</c:v>
                </c:pt>
                <c:pt idx="363">
                  <c:v>0.8</c:v>
                </c:pt>
                <c:pt idx="364">
                  <c:v>0.5</c:v>
                </c:pt>
                <c:pt idx="365">
                  <c:v>0.7</c:v>
                </c:pt>
                <c:pt idx="366">
                  <c:v>1.4</c:v>
                </c:pt>
                <c:pt idx="367">
                  <c:v>0.5</c:v>
                </c:pt>
                <c:pt idx="368">
                  <c:v>0.4</c:v>
                </c:pt>
                <c:pt idx="369">
                  <c:v>0.5</c:v>
                </c:pt>
                <c:pt idx="370">
                  <c:v>0.8</c:v>
                </c:pt>
                <c:pt idx="371">
                  <c:v>0.3</c:v>
                </c:pt>
                <c:pt idx="372">
                  <c:v>0.3</c:v>
                </c:pt>
                <c:pt idx="373">
                  <c:v>0.9</c:v>
                </c:pt>
                <c:pt idx="374">
                  <c:v>0.6</c:v>
                </c:pt>
                <c:pt idx="375">
                  <c:v>1</c:v>
                </c:pt>
                <c:pt idx="376">
                  <c:v>0.7</c:v>
                </c:pt>
                <c:pt idx="377">
                  <c:v>0.4</c:v>
                </c:pt>
                <c:pt idx="378">
                  <c:v>0.5</c:v>
                </c:pt>
                <c:pt idx="379">
                  <c:v>0.6</c:v>
                </c:pt>
                <c:pt idx="380">
                  <c:v>0.8</c:v>
                </c:pt>
                <c:pt idx="381">
                  <c:v>0.5</c:v>
                </c:pt>
                <c:pt idx="382">
                  <c:v>0.5</c:v>
                </c:pt>
                <c:pt idx="383">
                  <c:v>0.6</c:v>
                </c:pt>
                <c:pt idx="384">
                  <c:v>0.7</c:v>
                </c:pt>
                <c:pt idx="385">
                  <c:v>0.8</c:v>
                </c:pt>
                <c:pt idx="386">
                  <c:v>19.6</c:v>
                </c:pt>
                <c:pt idx="387">
                  <c:v>0.7</c:v>
                </c:pt>
                <c:pt idx="388">
                  <c:v>0.9</c:v>
                </c:pt>
                <c:pt idx="389">
                  <c:v>0.8</c:v>
                </c:pt>
                <c:pt idx="390">
                  <c:v>1</c:v>
                </c:pt>
                <c:pt idx="391">
                  <c:v>6.7</c:v>
                </c:pt>
                <c:pt idx="392">
                  <c:v>0.7</c:v>
                </c:pt>
                <c:pt idx="393">
                  <c:v>0.8</c:v>
                </c:pt>
                <c:pt idx="394">
                  <c:v>0.6</c:v>
                </c:pt>
                <c:pt idx="395">
                  <c:v>0.9</c:v>
                </c:pt>
                <c:pt idx="396">
                  <c:v>0.9</c:v>
                </c:pt>
                <c:pt idx="397">
                  <c:v>0.4</c:v>
                </c:pt>
                <c:pt idx="398">
                  <c:v>0.6</c:v>
                </c:pt>
                <c:pt idx="399">
                  <c:v>0.5</c:v>
                </c:pt>
                <c:pt idx="400">
                  <c:v>0.8</c:v>
                </c:pt>
                <c:pt idx="401">
                  <c:v>1</c:v>
                </c:pt>
                <c:pt idx="402">
                  <c:v>1.1</c:v>
                </c:pt>
                <c:pt idx="403">
                  <c:v>0.8</c:v>
                </c:pt>
                <c:pt idx="404">
                  <c:v>1.5</c:v>
                </c:pt>
                <c:pt idx="405">
                  <c:v>1</c:v>
                </c:pt>
                <c:pt idx="406">
                  <c:v>0.9</c:v>
                </c:pt>
                <c:pt idx="407">
                  <c:v>0.9</c:v>
                </c:pt>
                <c:pt idx="408">
                  <c:v>0.9</c:v>
                </c:pt>
                <c:pt idx="409">
                  <c:v>1.1</c:v>
                </c:pt>
                <c:pt idx="410">
                  <c:v>0.8</c:v>
                </c:pt>
                <c:pt idx="411">
                  <c:v>1.2</c:v>
                </c:pt>
                <c:pt idx="412">
                  <c:v>2.5</c:v>
                </c:pt>
                <c:pt idx="413">
                  <c:v>1.1</c:v>
                </c:pt>
                <c:pt idx="414">
                  <c:v>0.9</c:v>
                </c:pt>
                <c:pt idx="415">
                  <c:v>1.1</c:v>
                </c:pt>
                <c:pt idx="416">
                  <c:v>0.9</c:v>
                </c:pt>
                <c:pt idx="417">
                  <c:v>0.7</c:v>
                </c:pt>
                <c:pt idx="418">
                  <c:v>1.2</c:v>
                </c:pt>
                <c:pt idx="419">
                  <c:v>1.2</c:v>
                </c:pt>
                <c:pt idx="420">
                  <c:v>1.9</c:v>
                </c:pt>
                <c:pt idx="421">
                  <c:v>1.4</c:v>
                </c:pt>
                <c:pt idx="422">
                  <c:v>0.8</c:v>
                </c:pt>
                <c:pt idx="423">
                  <c:v>1.1</c:v>
                </c:pt>
                <c:pt idx="424">
                  <c:v>1</c:v>
                </c:pt>
                <c:pt idx="425">
                  <c:v>1</c:v>
                </c:pt>
                <c:pt idx="426">
                  <c:v>1.7</c:v>
                </c:pt>
                <c:pt idx="427">
                  <c:v>0.8</c:v>
                </c:pt>
                <c:pt idx="428">
                  <c:v>0.7</c:v>
                </c:pt>
                <c:pt idx="429">
                  <c:v>0.7</c:v>
                </c:pt>
                <c:pt idx="430">
                  <c:v>0.6</c:v>
                </c:pt>
                <c:pt idx="431">
                  <c:v>0.7</c:v>
                </c:pt>
                <c:pt idx="432">
                  <c:v>0.8</c:v>
                </c:pt>
                <c:pt idx="433">
                  <c:v>1.8</c:v>
                </c:pt>
                <c:pt idx="434">
                  <c:v>1.2</c:v>
                </c:pt>
                <c:pt idx="435">
                  <c:v>27.5</c:v>
                </c:pt>
                <c:pt idx="436">
                  <c:v>18.7</c:v>
                </c:pt>
                <c:pt idx="437">
                  <c:v>86.2</c:v>
                </c:pt>
                <c:pt idx="438">
                  <c:v>92.2</c:v>
                </c:pt>
                <c:pt idx="439">
                  <c:v>90.7</c:v>
                </c:pt>
                <c:pt idx="440">
                  <c:v>86.2</c:v>
                </c:pt>
                <c:pt idx="441">
                  <c:v>88.2</c:v>
                </c:pt>
                <c:pt idx="442">
                  <c:v>40.9</c:v>
                </c:pt>
                <c:pt idx="443">
                  <c:v>77</c:v>
                </c:pt>
                <c:pt idx="444">
                  <c:v>46.1</c:v>
                </c:pt>
                <c:pt idx="445">
                  <c:v>85.9</c:v>
                </c:pt>
                <c:pt idx="446">
                  <c:v>28.1</c:v>
                </c:pt>
                <c:pt idx="447">
                  <c:v>3.2</c:v>
                </c:pt>
                <c:pt idx="448">
                  <c:v>1.1</c:v>
                </c:pt>
                <c:pt idx="449">
                  <c:v>6.9</c:v>
                </c:pt>
                <c:pt idx="450">
                  <c:v>3.3</c:v>
                </c:pt>
                <c:pt idx="451">
                  <c:v>21.8</c:v>
                </c:pt>
                <c:pt idx="452">
                  <c:v>64</c:v>
                </c:pt>
                <c:pt idx="453">
                  <c:v>21</c:v>
                </c:pt>
                <c:pt idx="454">
                  <c:v>3.8</c:v>
                </c:pt>
                <c:pt idx="455">
                  <c:v>2.9</c:v>
                </c:pt>
                <c:pt idx="456">
                  <c:v>1.9</c:v>
                </c:pt>
                <c:pt idx="457">
                  <c:v>1.2</c:v>
                </c:pt>
                <c:pt idx="458">
                  <c:v>0.8</c:v>
                </c:pt>
                <c:pt idx="459">
                  <c:v>2.7</c:v>
                </c:pt>
                <c:pt idx="460">
                  <c:v>39.6</c:v>
                </c:pt>
                <c:pt idx="461">
                  <c:v>3.5</c:v>
                </c:pt>
                <c:pt idx="462">
                  <c:v>7</c:v>
                </c:pt>
                <c:pt idx="463">
                  <c:v>26.1</c:v>
                </c:pt>
                <c:pt idx="464">
                  <c:v>12.3</c:v>
                </c:pt>
                <c:pt idx="465">
                  <c:v>64.1</c:v>
                </c:pt>
                <c:pt idx="466">
                  <c:v>28.5</c:v>
                </c:pt>
                <c:pt idx="467">
                  <c:v>7.4</c:v>
                </c:pt>
                <c:pt idx="468">
                  <c:v>44.5</c:v>
                </c:pt>
                <c:pt idx="469">
                  <c:v>92.6</c:v>
                </c:pt>
                <c:pt idx="470">
                  <c:v>82.6</c:v>
                </c:pt>
                <c:pt idx="471">
                  <c:v>73.8</c:v>
                </c:pt>
                <c:pt idx="472">
                  <c:v>29.6</c:v>
                </c:pt>
                <c:pt idx="473">
                  <c:v>84.7</c:v>
                </c:pt>
                <c:pt idx="474">
                  <c:v>79.5</c:v>
                </c:pt>
                <c:pt idx="475">
                  <c:v>74</c:v>
                </c:pt>
                <c:pt idx="476">
                  <c:v>82.9</c:v>
                </c:pt>
                <c:pt idx="477">
                  <c:v>64.5</c:v>
                </c:pt>
                <c:pt idx="478">
                  <c:v>81.4</c:v>
                </c:pt>
                <c:pt idx="479">
                  <c:v>98.4</c:v>
                </c:pt>
                <c:pt idx="480">
                  <c:v>90.6</c:v>
                </c:pt>
                <c:pt idx="481">
                  <c:v>81.1</c:v>
                </c:pt>
                <c:pt idx="482">
                  <c:v>82.9</c:v>
                </c:pt>
                <c:pt idx="483">
                  <c:v>96.5</c:v>
                </c:pt>
                <c:pt idx="484">
                  <c:v>99.9</c:v>
                </c:pt>
                <c:pt idx="485">
                  <c:v>99.6</c:v>
                </c:pt>
                <c:pt idx="486">
                  <c:v>98.2</c:v>
                </c:pt>
                <c:pt idx="487">
                  <c:v>99.7</c:v>
                </c:pt>
                <c:pt idx="488">
                  <c:v>99.9</c:v>
                </c:pt>
                <c:pt idx="489">
                  <c:v>100</c:v>
                </c:pt>
                <c:pt idx="490">
                  <c:v>101</c:v>
                </c:pt>
                <c:pt idx="491">
                  <c:v>100</c:v>
                </c:pt>
                <c:pt idx="492">
                  <c:v>101</c:v>
                </c:pt>
                <c:pt idx="493">
                  <c:v>100</c:v>
                </c:pt>
                <c:pt idx="494">
                  <c:v>100</c:v>
                </c:pt>
                <c:pt idx="495">
                  <c:v>100</c:v>
                </c:pt>
                <c:pt idx="496">
                  <c:v>100</c:v>
                </c:pt>
                <c:pt idx="497">
                  <c:v>100</c:v>
                </c:pt>
                <c:pt idx="498">
                  <c:v>99.2</c:v>
                </c:pt>
                <c:pt idx="499">
                  <c:v>98.2</c:v>
                </c:pt>
                <c:pt idx="500">
                  <c:v>99.7</c:v>
                </c:pt>
                <c:pt idx="501">
                  <c:v>97.7</c:v>
                </c:pt>
                <c:pt idx="502">
                  <c:v>99.2</c:v>
                </c:pt>
                <c:pt idx="503">
                  <c:v>99.7</c:v>
                </c:pt>
                <c:pt idx="504">
                  <c:v>96.8</c:v>
                </c:pt>
                <c:pt idx="505">
                  <c:v>98.4</c:v>
                </c:pt>
                <c:pt idx="506">
                  <c:v>98.1</c:v>
                </c:pt>
                <c:pt idx="507">
                  <c:v>99.7</c:v>
                </c:pt>
                <c:pt idx="508">
                  <c:v>100</c:v>
                </c:pt>
                <c:pt idx="509">
                  <c:v>99.9</c:v>
                </c:pt>
                <c:pt idx="510">
                  <c:v>101</c:v>
                </c:pt>
                <c:pt idx="511">
                  <c:v>97.6</c:v>
                </c:pt>
                <c:pt idx="512">
                  <c:v>87.9</c:v>
                </c:pt>
                <c:pt idx="513">
                  <c:v>99.9</c:v>
                </c:pt>
                <c:pt idx="514">
                  <c:v>100</c:v>
                </c:pt>
                <c:pt idx="515">
                  <c:v>100</c:v>
                </c:pt>
                <c:pt idx="516">
                  <c:v>92.1</c:v>
                </c:pt>
                <c:pt idx="517">
                  <c:v>99.8</c:v>
                </c:pt>
                <c:pt idx="518">
                  <c:v>72.2</c:v>
                </c:pt>
                <c:pt idx="519">
                  <c:v>97.4</c:v>
                </c:pt>
                <c:pt idx="520">
                  <c:v>99.6</c:v>
                </c:pt>
                <c:pt idx="521">
                  <c:v>99.9</c:v>
                </c:pt>
                <c:pt idx="522">
                  <c:v>100</c:v>
                </c:pt>
                <c:pt idx="523">
                  <c:v>98.7</c:v>
                </c:pt>
                <c:pt idx="524">
                  <c:v>99.9</c:v>
                </c:pt>
                <c:pt idx="525">
                  <c:v>99.8</c:v>
                </c:pt>
                <c:pt idx="526">
                  <c:v>99.8</c:v>
                </c:pt>
                <c:pt idx="527">
                  <c:v>100</c:v>
                </c:pt>
                <c:pt idx="528">
                  <c:v>101</c:v>
                </c:pt>
                <c:pt idx="529">
                  <c:v>100</c:v>
                </c:pt>
                <c:pt idx="530">
                  <c:v>99.9</c:v>
                </c:pt>
                <c:pt idx="531">
                  <c:v>100</c:v>
                </c:pt>
                <c:pt idx="532">
                  <c:v>99.8</c:v>
                </c:pt>
                <c:pt idx="533">
                  <c:v>99.9</c:v>
                </c:pt>
                <c:pt idx="534">
                  <c:v>99.9</c:v>
                </c:pt>
                <c:pt idx="535">
                  <c:v>96.4</c:v>
                </c:pt>
                <c:pt idx="536">
                  <c:v>85.6</c:v>
                </c:pt>
                <c:pt idx="537">
                  <c:v>97.6</c:v>
                </c:pt>
                <c:pt idx="538">
                  <c:v>100</c:v>
                </c:pt>
                <c:pt idx="539">
                  <c:v>99.3</c:v>
                </c:pt>
                <c:pt idx="540">
                  <c:v>99.8</c:v>
                </c:pt>
                <c:pt idx="541">
                  <c:v>100</c:v>
                </c:pt>
                <c:pt idx="542">
                  <c:v>100</c:v>
                </c:pt>
                <c:pt idx="543">
                  <c:v>101</c:v>
                </c:pt>
                <c:pt idx="544">
                  <c:v>100</c:v>
                </c:pt>
                <c:pt idx="545">
                  <c:v>101</c:v>
                </c:pt>
                <c:pt idx="546">
                  <c:v>100</c:v>
                </c:pt>
                <c:pt idx="547">
                  <c:v>100</c:v>
                </c:pt>
                <c:pt idx="548">
                  <c:v>100</c:v>
                </c:pt>
                <c:pt idx="549">
                  <c:v>99.9</c:v>
                </c:pt>
                <c:pt idx="550">
                  <c:v>100</c:v>
                </c:pt>
                <c:pt idx="551">
                  <c:v>101</c:v>
                </c:pt>
                <c:pt idx="552">
                  <c:v>100</c:v>
                </c:pt>
                <c:pt idx="553">
                  <c:v>100</c:v>
                </c:pt>
                <c:pt idx="554">
                  <c:v>100</c:v>
                </c:pt>
                <c:pt idx="555">
                  <c:v>100</c:v>
                </c:pt>
                <c:pt idx="556">
                  <c:v>100</c:v>
                </c:pt>
                <c:pt idx="557">
                  <c:v>100</c:v>
                </c:pt>
                <c:pt idx="558">
                  <c:v>101</c:v>
                </c:pt>
                <c:pt idx="559">
                  <c:v>100</c:v>
                </c:pt>
                <c:pt idx="560">
                  <c:v>100</c:v>
                </c:pt>
                <c:pt idx="561">
                  <c:v>101</c:v>
                </c:pt>
                <c:pt idx="562">
                  <c:v>100</c:v>
                </c:pt>
                <c:pt idx="563">
                  <c:v>100</c:v>
                </c:pt>
                <c:pt idx="564">
                  <c:v>100</c:v>
                </c:pt>
                <c:pt idx="565">
                  <c:v>100</c:v>
                </c:pt>
                <c:pt idx="566">
                  <c:v>100</c:v>
                </c:pt>
                <c:pt idx="567">
                  <c:v>101</c:v>
                </c:pt>
                <c:pt idx="568">
                  <c:v>100</c:v>
                </c:pt>
                <c:pt idx="569">
                  <c:v>100</c:v>
                </c:pt>
                <c:pt idx="570">
                  <c:v>100</c:v>
                </c:pt>
                <c:pt idx="571">
                  <c:v>100</c:v>
                </c:pt>
                <c:pt idx="572">
                  <c:v>101</c:v>
                </c:pt>
                <c:pt idx="573">
                  <c:v>100</c:v>
                </c:pt>
                <c:pt idx="574">
                  <c:v>100</c:v>
                </c:pt>
                <c:pt idx="575">
                  <c:v>100</c:v>
                </c:pt>
                <c:pt idx="576">
                  <c:v>99.7</c:v>
                </c:pt>
                <c:pt idx="577">
                  <c:v>100</c:v>
                </c:pt>
                <c:pt idx="578">
                  <c:v>100</c:v>
                </c:pt>
                <c:pt idx="579">
                  <c:v>101</c:v>
                </c:pt>
                <c:pt idx="580">
                  <c:v>100</c:v>
                </c:pt>
                <c:pt idx="581">
                  <c:v>100</c:v>
                </c:pt>
                <c:pt idx="582">
                  <c:v>100</c:v>
                </c:pt>
                <c:pt idx="583">
                  <c:v>100</c:v>
                </c:pt>
                <c:pt idx="584">
                  <c:v>100</c:v>
                </c:pt>
                <c:pt idx="585">
                  <c:v>101</c:v>
                </c:pt>
                <c:pt idx="586">
                  <c:v>100</c:v>
                </c:pt>
                <c:pt idx="587">
                  <c:v>98.2</c:v>
                </c:pt>
                <c:pt idx="588">
                  <c:v>98.8</c:v>
                </c:pt>
                <c:pt idx="589">
                  <c:v>99.9</c:v>
                </c:pt>
                <c:pt idx="590">
                  <c:v>97.4</c:v>
                </c:pt>
                <c:pt idx="591">
                  <c:v>96.3</c:v>
                </c:pt>
                <c:pt idx="592">
                  <c:v>94.8</c:v>
                </c:pt>
                <c:pt idx="593">
                  <c:v>91</c:v>
                </c:pt>
                <c:pt idx="594">
                  <c:v>95.2</c:v>
                </c:pt>
                <c:pt idx="595">
                  <c:v>76.8</c:v>
                </c:pt>
                <c:pt idx="596">
                  <c:v>48.1</c:v>
                </c:pt>
                <c:pt idx="597">
                  <c:v>64.4</c:v>
                </c:pt>
                <c:pt idx="598">
                  <c:v>29.1</c:v>
                </c:pt>
                <c:pt idx="599">
                  <c:v>46.4</c:v>
                </c:pt>
                <c:pt idx="600">
                  <c:v>42</c:v>
                </c:pt>
                <c:pt idx="601">
                  <c:v>93.3</c:v>
                </c:pt>
                <c:pt idx="602">
                  <c:v>48.2</c:v>
                </c:pt>
                <c:pt idx="603">
                  <c:v>71.5</c:v>
                </c:pt>
                <c:pt idx="604">
                  <c:v>85.6</c:v>
                </c:pt>
                <c:pt idx="605">
                  <c:v>43.2</c:v>
                </c:pt>
                <c:pt idx="606">
                  <c:v>58.5</c:v>
                </c:pt>
                <c:pt idx="607">
                  <c:v>41.3</c:v>
                </c:pt>
                <c:pt idx="608">
                  <c:v>66.7</c:v>
                </c:pt>
                <c:pt idx="609">
                  <c:v>92.1</c:v>
                </c:pt>
                <c:pt idx="610">
                  <c:v>75.5</c:v>
                </c:pt>
                <c:pt idx="611">
                  <c:v>38.1</c:v>
                </c:pt>
                <c:pt idx="612">
                  <c:v>35.2</c:v>
                </c:pt>
                <c:pt idx="613">
                  <c:v>62.8</c:v>
                </c:pt>
                <c:pt idx="614">
                  <c:v>40.8</c:v>
                </c:pt>
                <c:pt idx="615">
                  <c:v>79</c:v>
                </c:pt>
                <c:pt idx="616">
                  <c:v>43.2</c:v>
                </c:pt>
                <c:pt idx="617">
                  <c:v>79.8</c:v>
                </c:pt>
                <c:pt idx="618">
                  <c:v>100</c:v>
                </c:pt>
                <c:pt idx="619">
                  <c:v>99.8</c:v>
                </c:pt>
                <c:pt idx="620">
                  <c:v>99.8</c:v>
                </c:pt>
                <c:pt idx="621">
                  <c:v>101</c:v>
                </c:pt>
                <c:pt idx="622">
                  <c:v>100</c:v>
                </c:pt>
                <c:pt idx="623">
                  <c:v>100</c:v>
                </c:pt>
                <c:pt idx="624">
                  <c:v>101</c:v>
                </c:pt>
                <c:pt idx="625">
                  <c:v>100</c:v>
                </c:pt>
                <c:pt idx="626">
                  <c:v>98.4</c:v>
                </c:pt>
                <c:pt idx="627">
                  <c:v>96.9</c:v>
                </c:pt>
                <c:pt idx="628">
                  <c:v>97.4</c:v>
                </c:pt>
                <c:pt idx="629">
                  <c:v>67</c:v>
                </c:pt>
                <c:pt idx="630">
                  <c:v>37.6</c:v>
                </c:pt>
                <c:pt idx="631">
                  <c:v>54.8</c:v>
                </c:pt>
                <c:pt idx="632">
                  <c:v>40.6</c:v>
                </c:pt>
                <c:pt idx="633">
                  <c:v>79.2</c:v>
                </c:pt>
                <c:pt idx="634">
                  <c:v>50.5</c:v>
                </c:pt>
                <c:pt idx="635">
                  <c:v>61.8</c:v>
                </c:pt>
                <c:pt idx="636">
                  <c:v>92.5</c:v>
                </c:pt>
                <c:pt idx="637">
                  <c:v>98.3</c:v>
                </c:pt>
                <c:pt idx="638">
                  <c:v>91.9</c:v>
                </c:pt>
                <c:pt idx="639">
                  <c:v>88.1</c:v>
                </c:pt>
                <c:pt idx="640">
                  <c:v>99.4</c:v>
                </c:pt>
                <c:pt idx="641">
                  <c:v>98.9</c:v>
                </c:pt>
                <c:pt idx="642">
                  <c:v>98.3</c:v>
                </c:pt>
                <c:pt idx="643">
                  <c:v>96.2</c:v>
                </c:pt>
                <c:pt idx="644">
                  <c:v>99.7</c:v>
                </c:pt>
                <c:pt idx="645">
                  <c:v>100</c:v>
                </c:pt>
                <c:pt idx="646">
                  <c:v>100</c:v>
                </c:pt>
                <c:pt idx="647">
                  <c:v>89.9</c:v>
                </c:pt>
                <c:pt idx="648">
                  <c:v>49.3</c:v>
                </c:pt>
                <c:pt idx="649">
                  <c:v>78.4</c:v>
                </c:pt>
                <c:pt idx="650">
                  <c:v>73</c:v>
                </c:pt>
                <c:pt idx="651">
                  <c:v>93</c:v>
                </c:pt>
                <c:pt idx="652">
                  <c:v>65.7</c:v>
                </c:pt>
                <c:pt idx="653">
                  <c:v>99.4</c:v>
                </c:pt>
                <c:pt idx="654">
                  <c:v>58.8</c:v>
                </c:pt>
                <c:pt idx="655">
                  <c:v>27.4</c:v>
                </c:pt>
                <c:pt idx="656">
                  <c:v>79.6</c:v>
                </c:pt>
                <c:pt idx="657">
                  <c:v>99.9</c:v>
                </c:pt>
                <c:pt idx="658">
                  <c:v>101</c:v>
                </c:pt>
                <c:pt idx="659">
                  <c:v>100</c:v>
                </c:pt>
                <c:pt idx="660">
                  <c:v>99.8</c:v>
                </c:pt>
                <c:pt idx="661">
                  <c:v>100</c:v>
                </c:pt>
                <c:pt idx="662">
                  <c:v>100</c:v>
                </c:pt>
                <c:pt idx="663">
                  <c:v>101</c:v>
                </c:pt>
                <c:pt idx="664">
                  <c:v>100</c:v>
                </c:pt>
                <c:pt idx="665">
                  <c:v>100</c:v>
                </c:pt>
                <c:pt idx="666">
                  <c:v>101</c:v>
                </c:pt>
                <c:pt idx="667">
                  <c:v>99.9</c:v>
                </c:pt>
                <c:pt idx="668">
                  <c:v>100</c:v>
                </c:pt>
                <c:pt idx="669">
                  <c:v>100</c:v>
                </c:pt>
                <c:pt idx="670">
                  <c:v>100</c:v>
                </c:pt>
                <c:pt idx="671">
                  <c:v>100</c:v>
                </c:pt>
                <c:pt idx="672">
                  <c:v>99.9</c:v>
                </c:pt>
                <c:pt idx="673">
                  <c:v>98.8</c:v>
                </c:pt>
                <c:pt idx="674">
                  <c:v>100</c:v>
                </c:pt>
                <c:pt idx="675">
                  <c:v>100</c:v>
                </c:pt>
                <c:pt idx="676">
                  <c:v>100</c:v>
                </c:pt>
                <c:pt idx="677">
                  <c:v>97.8</c:v>
                </c:pt>
                <c:pt idx="678">
                  <c:v>96.7</c:v>
                </c:pt>
                <c:pt idx="679">
                  <c:v>98.4</c:v>
                </c:pt>
                <c:pt idx="680">
                  <c:v>100</c:v>
                </c:pt>
                <c:pt idx="681">
                  <c:v>95.2</c:v>
                </c:pt>
                <c:pt idx="682">
                  <c:v>87.7</c:v>
                </c:pt>
                <c:pt idx="683">
                  <c:v>93.1</c:v>
                </c:pt>
                <c:pt idx="684">
                  <c:v>96.8</c:v>
                </c:pt>
                <c:pt idx="685">
                  <c:v>98.4</c:v>
                </c:pt>
                <c:pt idx="686">
                  <c:v>98.7</c:v>
                </c:pt>
                <c:pt idx="687">
                  <c:v>84.6</c:v>
                </c:pt>
                <c:pt idx="688">
                  <c:v>62.3</c:v>
                </c:pt>
                <c:pt idx="689">
                  <c:v>47.6</c:v>
                </c:pt>
                <c:pt idx="690">
                  <c:v>58.3</c:v>
                </c:pt>
                <c:pt idx="691">
                  <c:v>58.3</c:v>
                </c:pt>
                <c:pt idx="692">
                  <c:v>19.5</c:v>
                </c:pt>
                <c:pt idx="693">
                  <c:v>38.7</c:v>
                </c:pt>
                <c:pt idx="694">
                  <c:v>30.3</c:v>
                </c:pt>
                <c:pt idx="695">
                  <c:v>21.8</c:v>
                </c:pt>
                <c:pt idx="696">
                  <c:v>21.4</c:v>
                </c:pt>
                <c:pt idx="697">
                  <c:v>19.7</c:v>
                </c:pt>
                <c:pt idx="698">
                  <c:v>48.6</c:v>
                </c:pt>
                <c:pt idx="699">
                  <c:v>52.1</c:v>
                </c:pt>
                <c:pt idx="700">
                  <c:v>74.9</c:v>
                </c:pt>
                <c:pt idx="701">
                  <c:v>72.7</c:v>
                </c:pt>
                <c:pt idx="702">
                  <c:v>99.9</c:v>
                </c:pt>
                <c:pt idx="703">
                  <c:v>100</c:v>
                </c:pt>
                <c:pt idx="704">
                  <c:v>100</c:v>
                </c:pt>
                <c:pt idx="705">
                  <c:v>100</c:v>
                </c:pt>
                <c:pt idx="706">
                  <c:v>100</c:v>
                </c:pt>
                <c:pt idx="707">
                  <c:v>100</c:v>
                </c:pt>
                <c:pt idx="708">
                  <c:v>100</c:v>
                </c:pt>
                <c:pt idx="709">
                  <c:v>98.1</c:v>
                </c:pt>
                <c:pt idx="710">
                  <c:v>100</c:v>
                </c:pt>
                <c:pt idx="711">
                  <c:v>100</c:v>
                </c:pt>
                <c:pt idx="712">
                  <c:v>100</c:v>
                </c:pt>
                <c:pt idx="713">
                  <c:v>100</c:v>
                </c:pt>
                <c:pt idx="714">
                  <c:v>100</c:v>
                </c:pt>
                <c:pt idx="715">
                  <c:v>100</c:v>
                </c:pt>
                <c:pt idx="716">
                  <c:v>100</c:v>
                </c:pt>
                <c:pt idx="717">
                  <c:v>100</c:v>
                </c:pt>
                <c:pt idx="718">
                  <c:v>100</c:v>
                </c:pt>
                <c:pt idx="719">
                  <c:v>100</c:v>
                </c:pt>
                <c:pt idx="720">
                  <c:v>101</c:v>
                </c:pt>
                <c:pt idx="721">
                  <c:v>100</c:v>
                </c:pt>
                <c:pt idx="722">
                  <c:v>100</c:v>
                </c:pt>
                <c:pt idx="723">
                  <c:v>99.6</c:v>
                </c:pt>
                <c:pt idx="724">
                  <c:v>58.3</c:v>
                </c:pt>
                <c:pt idx="725">
                  <c:v>89.2</c:v>
                </c:pt>
                <c:pt idx="726">
                  <c:v>79.6</c:v>
                </c:pt>
                <c:pt idx="727">
                  <c:v>83.6</c:v>
                </c:pt>
                <c:pt idx="728">
                  <c:v>86.9</c:v>
                </c:pt>
                <c:pt idx="729">
                  <c:v>61.7</c:v>
                </c:pt>
                <c:pt idx="730">
                  <c:v>17.2</c:v>
                </c:pt>
                <c:pt idx="731">
                  <c:v>46.6</c:v>
                </c:pt>
                <c:pt idx="732">
                  <c:v>82.9</c:v>
                </c:pt>
                <c:pt idx="733">
                  <c:v>96</c:v>
                </c:pt>
                <c:pt idx="734">
                  <c:v>97.3</c:v>
                </c:pt>
                <c:pt idx="735">
                  <c:v>94.5</c:v>
                </c:pt>
                <c:pt idx="736">
                  <c:v>80.8</c:v>
                </c:pt>
                <c:pt idx="737">
                  <c:v>31.1</c:v>
                </c:pt>
                <c:pt idx="738">
                  <c:v>6.5</c:v>
                </c:pt>
                <c:pt idx="739">
                  <c:v>12.3</c:v>
                </c:pt>
                <c:pt idx="740">
                  <c:v>46.7</c:v>
                </c:pt>
                <c:pt idx="741">
                  <c:v>55.1</c:v>
                </c:pt>
                <c:pt idx="742">
                  <c:v>19.1</c:v>
                </c:pt>
                <c:pt idx="743">
                  <c:v>6.1</c:v>
                </c:pt>
                <c:pt idx="744">
                  <c:v>87.2</c:v>
                </c:pt>
                <c:pt idx="745">
                  <c:v>62.5</c:v>
                </c:pt>
                <c:pt idx="746">
                  <c:v>101</c:v>
                </c:pt>
                <c:pt idx="747">
                  <c:v>80.4</c:v>
                </c:pt>
                <c:pt idx="748">
                  <c:v>73.7</c:v>
                </c:pt>
                <c:pt idx="749">
                  <c:v>85.6</c:v>
                </c:pt>
                <c:pt idx="750">
                  <c:v>93.9</c:v>
                </c:pt>
                <c:pt idx="751">
                  <c:v>94.5</c:v>
                </c:pt>
                <c:pt idx="752">
                  <c:v>92.5</c:v>
                </c:pt>
                <c:pt idx="753">
                  <c:v>80.4</c:v>
                </c:pt>
                <c:pt idx="754">
                  <c:v>50.6</c:v>
                </c:pt>
                <c:pt idx="755">
                  <c:v>51.3</c:v>
                </c:pt>
                <c:pt idx="756">
                  <c:v>99.6</c:v>
                </c:pt>
                <c:pt idx="757">
                  <c:v>40</c:v>
                </c:pt>
                <c:pt idx="758">
                  <c:v>32.1</c:v>
                </c:pt>
                <c:pt idx="759">
                  <c:v>28.2</c:v>
                </c:pt>
                <c:pt idx="760">
                  <c:v>25.1</c:v>
                </c:pt>
                <c:pt idx="761">
                  <c:v>31.6</c:v>
                </c:pt>
                <c:pt idx="762">
                  <c:v>62.5</c:v>
                </c:pt>
                <c:pt idx="763">
                  <c:v>70.9</c:v>
                </c:pt>
                <c:pt idx="764">
                  <c:v>95.9</c:v>
                </c:pt>
                <c:pt idx="765">
                  <c:v>96.5</c:v>
                </c:pt>
                <c:pt idx="766">
                  <c:v>92.4</c:v>
                </c:pt>
                <c:pt idx="767">
                  <c:v>92.5</c:v>
                </c:pt>
                <c:pt idx="768">
                  <c:v>96.3</c:v>
                </c:pt>
                <c:pt idx="769">
                  <c:v>86.9</c:v>
                </c:pt>
                <c:pt idx="770">
                  <c:v>87.4</c:v>
                </c:pt>
                <c:pt idx="771">
                  <c:v>89.1</c:v>
                </c:pt>
                <c:pt idx="772">
                  <c:v>95.5</c:v>
                </c:pt>
                <c:pt idx="773">
                  <c:v>72.3</c:v>
                </c:pt>
                <c:pt idx="774">
                  <c:v>43.2</c:v>
                </c:pt>
                <c:pt idx="775">
                  <c:v>90.7</c:v>
                </c:pt>
                <c:pt idx="776">
                  <c:v>49.1</c:v>
                </c:pt>
                <c:pt idx="777">
                  <c:v>54</c:v>
                </c:pt>
                <c:pt idx="778">
                  <c:v>88.9</c:v>
                </c:pt>
                <c:pt idx="779">
                  <c:v>96.8</c:v>
                </c:pt>
                <c:pt idx="780">
                  <c:v>96.2</c:v>
                </c:pt>
                <c:pt idx="781">
                  <c:v>95.8</c:v>
                </c:pt>
                <c:pt idx="782">
                  <c:v>80</c:v>
                </c:pt>
                <c:pt idx="783">
                  <c:v>82.7</c:v>
                </c:pt>
                <c:pt idx="784">
                  <c:v>97.1</c:v>
                </c:pt>
                <c:pt idx="785">
                  <c:v>88</c:v>
                </c:pt>
                <c:pt idx="786">
                  <c:v>94.3</c:v>
                </c:pt>
                <c:pt idx="787">
                  <c:v>76</c:v>
                </c:pt>
                <c:pt idx="788">
                  <c:v>89.3</c:v>
                </c:pt>
                <c:pt idx="789">
                  <c:v>99.8</c:v>
                </c:pt>
                <c:pt idx="790">
                  <c:v>81.5</c:v>
                </c:pt>
                <c:pt idx="791">
                  <c:v>84.3</c:v>
                </c:pt>
                <c:pt idx="792">
                  <c:v>61.1</c:v>
                </c:pt>
                <c:pt idx="793">
                  <c:v>46.9</c:v>
                </c:pt>
                <c:pt idx="794">
                  <c:v>86.5</c:v>
                </c:pt>
                <c:pt idx="795">
                  <c:v>91.2</c:v>
                </c:pt>
                <c:pt idx="796">
                  <c:v>98.1</c:v>
                </c:pt>
                <c:pt idx="797">
                  <c:v>90.8</c:v>
                </c:pt>
                <c:pt idx="798">
                  <c:v>85.4</c:v>
                </c:pt>
                <c:pt idx="799">
                  <c:v>77.3</c:v>
                </c:pt>
                <c:pt idx="800">
                  <c:v>64.7</c:v>
                </c:pt>
                <c:pt idx="801">
                  <c:v>53.2</c:v>
                </c:pt>
                <c:pt idx="802">
                  <c:v>73.6</c:v>
                </c:pt>
                <c:pt idx="803">
                  <c:v>59.2</c:v>
                </c:pt>
                <c:pt idx="804">
                  <c:v>72.4</c:v>
                </c:pt>
                <c:pt idx="805">
                  <c:v>52.5</c:v>
                </c:pt>
                <c:pt idx="806">
                  <c:v>97.8</c:v>
                </c:pt>
                <c:pt idx="807">
                  <c:v>76.6</c:v>
                </c:pt>
                <c:pt idx="808">
                  <c:v>40.9</c:v>
                </c:pt>
                <c:pt idx="809">
                  <c:v>56.2</c:v>
                </c:pt>
                <c:pt idx="810">
                  <c:v>88.6</c:v>
                </c:pt>
                <c:pt idx="811">
                  <c:v>22.6</c:v>
                </c:pt>
                <c:pt idx="812">
                  <c:v>34.6</c:v>
                </c:pt>
                <c:pt idx="813">
                  <c:v>25.6</c:v>
                </c:pt>
                <c:pt idx="814">
                  <c:v>18.9</c:v>
                </c:pt>
                <c:pt idx="815">
                  <c:v>69.5</c:v>
                </c:pt>
                <c:pt idx="816">
                  <c:v>30.8</c:v>
                </c:pt>
                <c:pt idx="817">
                  <c:v>33.1</c:v>
                </c:pt>
                <c:pt idx="818">
                  <c:v>51.1</c:v>
                </c:pt>
                <c:pt idx="819">
                  <c:v>55.4</c:v>
                </c:pt>
                <c:pt idx="820">
                  <c:v>34.4</c:v>
                </c:pt>
                <c:pt idx="821">
                  <c:v>79.4</c:v>
                </c:pt>
                <c:pt idx="822">
                  <c:v>49.9</c:v>
                </c:pt>
                <c:pt idx="823">
                  <c:v>67.1</c:v>
                </c:pt>
                <c:pt idx="824">
                  <c:v>37.4</c:v>
                </c:pt>
                <c:pt idx="825">
                  <c:v>22.7</c:v>
                </c:pt>
                <c:pt idx="826">
                  <c:v>48.9</c:v>
                </c:pt>
                <c:pt idx="827">
                  <c:v>86.8</c:v>
                </c:pt>
                <c:pt idx="828">
                  <c:v>60</c:v>
                </c:pt>
                <c:pt idx="829">
                  <c:v>38.9</c:v>
                </c:pt>
                <c:pt idx="830">
                  <c:v>94</c:v>
                </c:pt>
                <c:pt idx="831">
                  <c:v>98.1</c:v>
                </c:pt>
                <c:pt idx="832">
                  <c:v>97.8</c:v>
                </c:pt>
                <c:pt idx="833">
                  <c:v>96.6</c:v>
                </c:pt>
                <c:pt idx="834">
                  <c:v>99.9</c:v>
                </c:pt>
                <c:pt idx="835">
                  <c:v>100</c:v>
                </c:pt>
                <c:pt idx="836">
                  <c:v>97.2</c:v>
                </c:pt>
                <c:pt idx="837">
                  <c:v>98.7</c:v>
                </c:pt>
                <c:pt idx="838">
                  <c:v>98.5</c:v>
                </c:pt>
                <c:pt idx="839">
                  <c:v>74.4</c:v>
                </c:pt>
                <c:pt idx="840">
                  <c:v>99.3</c:v>
                </c:pt>
                <c:pt idx="841">
                  <c:v>100</c:v>
                </c:pt>
                <c:pt idx="842">
                  <c:v>91.5</c:v>
                </c:pt>
                <c:pt idx="843">
                  <c:v>87.3</c:v>
                </c:pt>
                <c:pt idx="844">
                  <c:v>49.8</c:v>
                </c:pt>
                <c:pt idx="845">
                  <c:v>47.5</c:v>
                </c:pt>
                <c:pt idx="846">
                  <c:v>95.4</c:v>
                </c:pt>
                <c:pt idx="847">
                  <c:v>83.6</c:v>
                </c:pt>
                <c:pt idx="848">
                  <c:v>64.9</c:v>
                </c:pt>
                <c:pt idx="849">
                  <c:v>40.4</c:v>
                </c:pt>
                <c:pt idx="850">
                  <c:v>39.1</c:v>
                </c:pt>
                <c:pt idx="851">
                  <c:v>25.5</c:v>
                </c:pt>
                <c:pt idx="852">
                  <c:v>54.7</c:v>
                </c:pt>
                <c:pt idx="853">
                  <c:v>69.1</c:v>
                </c:pt>
                <c:pt idx="854">
                  <c:v>99.4</c:v>
                </c:pt>
                <c:pt idx="855">
                  <c:v>99</c:v>
                </c:pt>
                <c:pt idx="856">
                  <c:v>93.3</c:v>
                </c:pt>
                <c:pt idx="857">
                  <c:v>97</c:v>
                </c:pt>
                <c:pt idx="858">
                  <c:v>70.1</c:v>
                </c:pt>
                <c:pt idx="859">
                  <c:v>51.5</c:v>
                </c:pt>
                <c:pt idx="860">
                  <c:v>79.6</c:v>
                </c:pt>
                <c:pt idx="861">
                  <c:v>86</c:v>
                </c:pt>
                <c:pt idx="862">
                  <c:v>75.1</c:v>
                </c:pt>
                <c:pt idx="863">
                  <c:v>96</c:v>
                </c:pt>
                <c:pt idx="864">
                  <c:v>100</c:v>
                </c:pt>
                <c:pt idx="865">
                  <c:v>100</c:v>
                </c:pt>
                <c:pt idx="866">
                  <c:v>99.9</c:v>
                </c:pt>
                <c:pt idx="867">
                  <c:v>100</c:v>
                </c:pt>
                <c:pt idx="868">
                  <c:v>98.9</c:v>
                </c:pt>
                <c:pt idx="869">
                  <c:v>92.3</c:v>
                </c:pt>
                <c:pt idx="870">
                  <c:v>99.9</c:v>
                </c:pt>
                <c:pt idx="871">
                  <c:v>99.5</c:v>
                </c:pt>
                <c:pt idx="872">
                  <c:v>99.2</c:v>
                </c:pt>
                <c:pt idx="873">
                  <c:v>99.9</c:v>
                </c:pt>
                <c:pt idx="874">
                  <c:v>82.1</c:v>
                </c:pt>
                <c:pt idx="875">
                  <c:v>80.9</c:v>
                </c:pt>
                <c:pt idx="876">
                  <c:v>73.6</c:v>
                </c:pt>
                <c:pt idx="877">
                  <c:v>86.7</c:v>
                </c:pt>
                <c:pt idx="878">
                  <c:v>55.2</c:v>
                </c:pt>
                <c:pt idx="879">
                  <c:v>94.7</c:v>
                </c:pt>
                <c:pt idx="880">
                  <c:v>94</c:v>
                </c:pt>
                <c:pt idx="881">
                  <c:v>93.3</c:v>
                </c:pt>
                <c:pt idx="882">
                  <c:v>94.2</c:v>
                </c:pt>
                <c:pt idx="883">
                  <c:v>95.1</c:v>
                </c:pt>
                <c:pt idx="884">
                  <c:v>96.4</c:v>
                </c:pt>
                <c:pt idx="885">
                  <c:v>99.1</c:v>
                </c:pt>
                <c:pt idx="886">
                  <c:v>84</c:v>
                </c:pt>
                <c:pt idx="887">
                  <c:v>93.7</c:v>
                </c:pt>
                <c:pt idx="888">
                  <c:v>87</c:v>
                </c:pt>
                <c:pt idx="889">
                  <c:v>44.7</c:v>
                </c:pt>
                <c:pt idx="890">
                  <c:v>50</c:v>
                </c:pt>
                <c:pt idx="891">
                  <c:v>28.2</c:v>
                </c:pt>
                <c:pt idx="892">
                  <c:v>55.9</c:v>
                </c:pt>
                <c:pt idx="893">
                  <c:v>99.7</c:v>
                </c:pt>
                <c:pt idx="894">
                  <c:v>100</c:v>
                </c:pt>
                <c:pt idx="895">
                  <c:v>99.7</c:v>
                </c:pt>
                <c:pt idx="896">
                  <c:v>97.8</c:v>
                </c:pt>
                <c:pt idx="897">
                  <c:v>55.7</c:v>
                </c:pt>
                <c:pt idx="898">
                  <c:v>64</c:v>
                </c:pt>
                <c:pt idx="899">
                  <c:v>40.1</c:v>
                </c:pt>
                <c:pt idx="900">
                  <c:v>80.2</c:v>
                </c:pt>
                <c:pt idx="901">
                  <c:v>61.9</c:v>
                </c:pt>
                <c:pt idx="902">
                  <c:v>38.5</c:v>
                </c:pt>
                <c:pt idx="903">
                  <c:v>26.6</c:v>
                </c:pt>
                <c:pt idx="904">
                  <c:v>45.6</c:v>
                </c:pt>
                <c:pt idx="905">
                  <c:v>65</c:v>
                </c:pt>
                <c:pt idx="906">
                  <c:v>46.1</c:v>
                </c:pt>
                <c:pt idx="907">
                  <c:v>25.8</c:v>
                </c:pt>
                <c:pt idx="908">
                  <c:v>39.7</c:v>
                </c:pt>
                <c:pt idx="909">
                  <c:v>61.5</c:v>
                </c:pt>
                <c:pt idx="910">
                  <c:v>44.8</c:v>
                </c:pt>
                <c:pt idx="911">
                  <c:v>53.4</c:v>
                </c:pt>
                <c:pt idx="912">
                  <c:v>34.1</c:v>
                </c:pt>
                <c:pt idx="913">
                  <c:v>68.6</c:v>
                </c:pt>
                <c:pt idx="914">
                  <c:v>21.1</c:v>
                </c:pt>
                <c:pt idx="915">
                  <c:v>75.4</c:v>
                </c:pt>
                <c:pt idx="916">
                  <c:v>35.4</c:v>
                </c:pt>
                <c:pt idx="917">
                  <c:v>30</c:v>
                </c:pt>
                <c:pt idx="918">
                  <c:v>25.9</c:v>
                </c:pt>
                <c:pt idx="919">
                  <c:v>73.1</c:v>
                </c:pt>
                <c:pt idx="920">
                  <c:v>99.9</c:v>
                </c:pt>
                <c:pt idx="921">
                  <c:v>99.5</c:v>
                </c:pt>
                <c:pt idx="922">
                  <c:v>97.5</c:v>
                </c:pt>
                <c:pt idx="923">
                  <c:v>96.9</c:v>
                </c:pt>
                <c:pt idx="924">
                  <c:v>99.4</c:v>
                </c:pt>
                <c:pt idx="925">
                  <c:v>92.4</c:v>
                </c:pt>
                <c:pt idx="926">
                  <c:v>82.5</c:v>
                </c:pt>
                <c:pt idx="927">
                  <c:v>67.9</c:v>
                </c:pt>
                <c:pt idx="928">
                  <c:v>95.5</c:v>
                </c:pt>
                <c:pt idx="929">
                  <c:v>94.4</c:v>
                </c:pt>
                <c:pt idx="930">
                  <c:v>97.3</c:v>
                </c:pt>
                <c:pt idx="931">
                  <c:v>95.6</c:v>
                </c:pt>
                <c:pt idx="932">
                  <c:v>81.9</c:v>
                </c:pt>
                <c:pt idx="933">
                  <c:v>98.9</c:v>
                </c:pt>
                <c:pt idx="934">
                  <c:v>97.5</c:v>
                </c:pt>
                <c:pt idx="935">
                  <c:v>84.2</c:v>
                </c:pt>
                <c:pt idx="936">
                  <c:v>85.9</c:v>
                </c:pt>
                <c:pt idx="937">
                  <c:v>85.3</c:v>
                </c:pt>
                <c:pt idx="938">
                  <c:v>64.5</c:v>
                </c:pt>
                <c:pt idx="939">
                  <c:v>60.6</c:v>
                </c:pt>
                <c:pt idx="940">
                  <c:v>97.4</c:v>
                </c:pt>
                <c:pt idx="941">
                  <c:v>98.2</c:v>
                </c:pt>
                <c:pt idx="942">
                  <c:v>99.7</c:v>
                </c:pt>
                <c:pt idx="943">
                  <c:v>93.6</c:v>
                </c:pt>
                <c:pt idx="944">
                  <c:v>70.9</c:v>
                </c:pt>
                <c:pt idx="945">
                  <c:v>35.5</c:v>
                </c:pt>
                <c:pt idx="946">
                  <c:v>29.2</c:v>
                </c:pt>
                <c:pt idx="947">
                  <c:v>39.6</c:v>
                </c:pt>
                <c:pt idx="948">
                  <c:v>64.9</c:v>
                </c:pt>
                <c:pt idx="949">
                  <c:v>72.2</c:v>
                </c:pt>
                <c:pt idx="950">
                  <c:v>99.8</c:v>
                </c:pt>
                <c:pt idx="951">
                  <c:v>100</c:v>
                </c:pt>
                <c:pt idx="952">
                  <c:v>90.9</c:v>
                </c:pt>
                <c:pt idx="953">
                  <c:v>33.1</c:v>
                </c:pt>
                <c:pt idx="954">
                  <c:v>57.6</c:v>
                </c:pt>
                <c:pt idx="955">
                  <c:v>98.4</c:v>
                </c:pt>
                <c:pt idx="956">
                  <c:v>100</c:v>
                </c:pt>
                <c:pt idx="957">
                  <c:v>100</c:v>
                </c:pt>
                <c:pt idx="958">
                  <c:v>99.5</c:v>
                </c:pt>
                <c:pt idx="959">
                  <c:v>99.3</c:v>
                </c:pt>
                <c:pt idx="960">
                  <c:v>97.4</c:v>
                </c:pt>
                <c:pt idx="961">
                  <c:v>99.7</c:v>
                </c:pt>
                <c:pt idx="962">
                  <c:v>99.4</c:v>
                </c:pt>
                <c:pt idx="963">
                  <c:v>98.5</c:v>
                </c:pt>
                <c:pt idx="964">
                  <c:v>98.7</c:v>
                </c:pt>
                <c:pt idx="965">
                  <c:v>100</c:v>
                </c:pt>
                <c:pt idx="966">
                  <c:v>99.7</c:v>
                </c:pt>
                <c:pt idx="967">
                  <c:v>99.9</c:v>
                </c:pt>
                <c:pt idx="968">
                  <c:v>100</c:v>
                </c:pt>
                <c:pt idx="969">
                  <c:v>99.1</c:v>
                </c:pt>
                <c:pt idx="970">
                  <c:v>96.6</c:v>
                </c:pt>
                <c:pt idx="971">
                  <c:v>69.9</c:v>
                </c:pt>
                <c:pt idx="972">
                  <c:v>55.3</c:v>
                </c:pt>
                <c:pt idx="973">
                  <c:v>88.1</c:v>
                </c:pt>
                <c:pt idx="974">
                  <c:v>99</c:v>
                </c:pt>
                <c:pt idx="975">
                  <c:v>99.5</c:v>
                </c:pt>
                <c:pt idx="976">
                  <c:v>93.9</c:v>
                </c:pt>
                <c:pt idx="977">
                  <c:v>85.7</c:v>
                </c:pt>
                <c:pt idx="978">
                  <c:v>87.2</c:v>
                </c:pt>
                <c:pt idx="979">
                  <c:v>90.6</c:v>
                </c:pt>
                <c:pt idx="980">
                  <c:v>96.4</c:v>
                </c:pt>
                <c:pt idx="981">
                  <c:v>90.1</c:v>
                </c:pt>
                <c:pt idx="982">
                  <c:v>84.1</c:v>
                </c:pt>
                <c:pt idx="983">
                  <c:v>86.7</c:v>
                </c:pt>
                <c:pt idx="984">
                  <c:v>92.2</c:v>
                </c:pt>
                <c:pt idx="985">
                  <c:v>95.4</c:v>
                </c:pt>
                <c:pt idx="986">
                  <c:v>95.2</c:v>
                </c:pt>
                <c:pt idx="987">
                  <c:v>87.2</c:v>
                </c:pt>
                <c:pt idx="988">
                  <c:v>78.3</c:v>
                </c:pt>
                <c:pt idx="989">
                  <c:v>82.3</c:v>
                </c:pt>
                <c:pt idx="990">
                  <c:v>49.8</c:v>
                </c:pt>
                <c:pt idx="991">
                  <c:v>49.2</c:v>
                </c:pt>
                <c:pt idx="992">
                  <c:v>51.6</c:v>
                </c:pt>
                <c:pt idx="993">
                  <c:v>40</c:v>
                </c:pt>
                <c:pt idx="994">
                  <c:v>49</c:v>
                </c:pt>
                <c:pt idx="995">
                  <c:v>23.2</c:v>
                </c:pt>
                <c:pt idx="996">
                  <c:v>51.9</c:v>
                </c:pt>
                <c:pt idx="997">
                  <c:v>32</c:v>
                </c:pt>
                <c:pt idx="998">
                  <c:v>25</c:v>
                </c:pt>
                <c:pt idx="999">
                  <c:v>24.8</c:v>
                </c:pt>
                <c:pt idx="1000">
                  <c:v>60.1</c:v>
                </c:pt>
                <c:pt idx="1001">
                  <c:v>67.9</c:v>
                </c:pt>
                <c:pt idx="1002">
                  <c:v>84.4</c:v>
                </c:pt>
                <c:pt idx="1003">
                  <c:v>45.1</c:v>
                </c:pt>
                <c:pt idx="1004">
                  <c:v>97.9</c:v>
                </c:pt>
                <c:pt idx="1005">
                  <c:v>93.4</c:v>
                </c:pt>
                <c:pt idx="1006">
                  <c:v>91.3</c:v>
                </c:pt>
                <c:pt idx="1007">
                  <c:v>57.7</c:v>
                </c:pt>
                <c:pt idx="1008">
                  <c:v>32.1</c:v>
                </c:pt>
                <c:pt idx="1009">
                  <c:v>22.8</c:v>
                </c:pt>
                <c:pt idx="1010">
                  <c:v>95.6</c:v>
                </c:pt>
                <c:pt idx="1011">
                  <c:v>95.3</c:v>
                </c:pt>
                <c:pt idx="1012">
                  <c:v>95.3</c:v>
                </c:pt>
                <c:pt idx="1013">
                  <c:v>98.6</c:v>
                </c:pt>
                <c:pt idx="1014">
                  <c:v>77</c:v>
                </c:pt>
                <c:pt idx="1015">
                  <c:v>58.2</c:v>
                </c:pt>
                <c:pt idx="1016">
                  <c:v>95.3</c:v>
                </c:pt>
                <c:pt idx="1017">
                  <c:v>100</c:v>
                </c:pt>
                <c:pt idx="1018">
                  <c:v>99.9</c:v>
                </c:pt>
                <c:pt idx="1019">
                  <c:v>100</c:v>
                </c:pt>
                <c:pt idx="1020">
                  <c:v>99.8</c:v>
                </c:pt>
                <c:pt idx="1021">
                  <c:v>100</c:v>
                </c:pt>
                <c:pt idx="1022">
                  <c:v>100</c:v>
                </c:pt>
                <c:pt idx="1023">
                  <c:v>94.9</c:v>
                </c:pt>
                <c:pt idx="1024">
                  <c:v>88.1</c:v>
                </c:pt>
                <c:pt idx="1025">
                  <c:v>84.5</c:v>
                </c:pt>
                <c:pt idx="1026">
                  <c:v>86.7</c:v>
                </c:pt>
                <c:pt idx="1027">
                  <c:v>96.5</c:v>
                </c:pt>
                <c:pt idx="1028">
                  <c:v>99.8</c:v>
                </c:pt>
                <c:pt idx="1029">
                  <c:v>98.5</c:v>
                </c:pt>
                <c:pt idx="1030">
                  <c:v>100</c:v>
                </c:pt>
                <c:pt idx="1031">
                  <c:v>99.7</c:v>
                </c:pt>
                <c:pt idx="1032">
                  <c:v>99.9</c:v>
                </c:pt>
                <c:pt idx="1033">
                  <c:v>99</c:v>
                </c:pt>
                <c:pt idx="1034">
                  <c:v>94.1</c:v>
                </c:pt>
                <c:pt idx="1035">
                  <c:v>96.5</c:v>
                </c:pt>
                <c:pt idx="1036">
                  <c:v>97.8</c:v>
                </c:pt>
                <c:pt idx="1037">
                  <c:v>89.5</c:v>
                </c:pt>
                <c:pt idx="1038">
                  <c:v>87.2</c:v>
                </c:pt>
                <c:pt idx="1039">
                  <c:v>77.5</c:v>
                </c:pt>
                <c:pt idx="1040">
                  <c:v>45.9</c:v>
                </c:pt>
                <c:pt idx="1041">
                  <c:v>54.6</c:v>
                </c:pt>
                <c:pt idx="1042">
                  <c:v>42.2</c:v>
                </c:pt>
                <c:pt idx="1043">
                  <c:v>64.7</c:v>
                </c:pt>
                <c:pt idx="1044">
                  <c:v>80.6</c:v>
                </c:pt>
                <c:pt idx="1045">
                  <c:v>88.8</c:v>
                </c:pt>
                <c:pt idx="1046">
                  <c:v>90.8</c:v>
                </c:pt>
                <c:pt idx="1047">
                  <c:v>82.1</c:v>
                </c:pt>
                <c:pt idx="1048">
                  <c:v>17.8</c:v>
                </c:pt>
                <c:pt idx="1049">
                  <c:v>9.5</c:v>
                </c:pt>
                <c:pt idx="1050">
                  <c:v>24.6</c:v>
                </c:pt>
                <c:pt idx="1051">
                  <c:v>11.8</c:v>
                </c:pt>
                <c:pt idx="1052">
                  <c:v>45</c:v>
                </c:pt>
                <c:pt idx="1053">
                  <c:v>43.6</c:v>
                </c:pt>
                <c:pt idx="1054">
                  <c:v>40.8</c:v>
                </c:pt>
                <c:pt idx="1055">
                  <c:v>18.6</c:v>
                </c:pt>
                <c:pt idx="1056">
                  <c:v>8.4</c:v>
                </c:pt>
                <c:pt idx="1057">
                  <c:v>18</c:v>
                </c:pt>
                <c:pt idx="1058">
                  <c:v>27.3</c:v>
                </c:pt>
                <c:pt idx="1059">
                  <c:v>33.8</c:v>
                </c:pt>
                <c:pt idx="1060">
                  <c:v>16.2</c:v>
                </c:pt>
                <c:pt idx="1061">
                  <c:v>14</c:v>
                </c:pt>
                <c:pt idx="1062">
                  <c:v>47.4</c:v>
                </c:pt>
                <c:pt idx="1063">
                  <c:v>22</c:v>
                </c:pt>
                <c:pt idx="1064">
                  <c:v>20.9</c:v>
                </c:pt>
                <c:pt idx="1065">
                  <c:v>28.3</c:v>
                </c:pt>
                <c:pt idx="1066">
                  <c:v>51</c:v>
                </c:pt>
                <c:pt idx="1067">
                  <c:v>19.2</c:v>
                </c:pt>
                <c:pt idx="1068">
                  <c:v>9</c:v>
                </c:pt>
                <c:pt idx="1069">
                  <c:v>9.8</c:v>
                </c:pt>
                <c:pt idx="1070">
                  <c:v>23.9</c:v>
                </c:pt>
                <c:pt idx="1071">
                  <c:v>23.3</c:v>
                </c:pt>
                <c:pt idx="1072">
                  <c:v>7.2</c:v>
                </c:pt>
                <c:pt idx="1073">
                  <c:v>10.4</c:v>
                </c:pt>
                <c:pt idx="1074">
                  <c:v>23.1</c:v>
                </c:pt>
                <c:pt idx="1075">
                  <c:v>17.1</c:v>
                </c:pt>
                <c:pt idx="1076">
                  <c:v>59.6</c:v>
                </c:pt>
                <c:pt idx="1077">
                  <c:v>98.5</c:v>
                </c:pt>
                <c:pt idx="1078">
                  <c:v>99.8</c:v>
                </c:pt>
                <c:pt idx="1079">
                  <c:v>99.4</c:v>
                </c:pt>
                <c:pt idx="1080">
                  <c:v>99.7</c:v>
                </c:pt>
                <c:pt idx="1081">
                  <c:v>99.7</c:v>
                </c:pt>
                <c:pt idx="1082">
                  <c:v>87.3</c:v>
                </c:pt>
                <c:pt idx="1083">
                  <c:v>91.5</c:v>
                </c:pt>
                <c:pt idx="1084">
                  <c:v>88.2</c:v>
                </c:pt>
                <c:pt idx="1085">
                  <c:v>88.5</c:v>
                </c:pt>
                <c:pt idx="1086">
                  <c:v>89.5</c:v>
                </c:pt>
                <c:pt idx="1087">
                  <c:v>83.8</c:v>
                </c:pt>
                <c:pt idx="1088">
                  <c:v>86.7</c:v>
                </c:pt>
                <c:pt idx="1089">
                  <c:v>79.7</c:v>
                </c:pt>
                <c:pt idx="1090">
                  <c:v>85</c:v>
                </c:pt>
                <c:pt idx="1091">
                  <c:v>79.8</c:v>
                </c:pt>
                <c:pt idx="1092">
                  <c:v>72.2</c:v>
                </c:pt>
                <c:pt idx="1093">
                  <c:v>81.5</c:v>
                </c:pt>
                <c:pt idx="1094">
                  <c:v>71.4</c:v>
                </c:pt>
                <c:pt idx="1095">
                  <c:v>80.7</c:v>
                </c:pt>
                <c:pt idx="1096">
                  <c:v>29.4</c:v>
                </c:pt>
                <c:pt idx="1097">
                  <c:v>36.8</c:v>
                </c:pt>
                <c:pt idx="1098">
                  <c:v>42.1</c:v>
                </c:pt>
                <c:pt idx="1099">
                  <c:v>6.7</c:v>
                </c:pt>
                <c:pt idx="1100">
                  <c:v>8</c:v>
                </c:pt>
                <c:pt idx="1101">
                  <c:v>32.4</c:v>
                </c:pt>
                <c:pt idx="1102">
                  <c:v>31.2</c:v>
                </c:pt>
                <c:pt idx="1103">
                  <c:v>11.4</c:v>
                </c:pt>
                <c:pt idx="1104">
                  <c:v>13.2</c:v>
                </c:pt>
                <c:pt idx="1105">
                  <c:v>22.3</c:v>
                </c:pt>
                <c:pt idx="1106">
                  <c:v>76.5</c:v>
                </c:pt>
                <c:pt idx="1107">
                  <c:v>47.6</c:v>
                </c:pt>
                <c:pt idx="1108">
                  <c:v>5.9</c:v>
                </c:pt>
                <c:pt idx="1109">
                  <c:v>13.7</c:v>
                </c:pt>
                <c:pt idx="1110">
                  <c:v>7.3</c:v>
                </c:pt>
                <c:pt idx="1111">
                  <c:v>18.1</c:v>
                </c:pt>
                <c:pt idx="1112">
                  <c:v>8.4</c:v>
                </c:pt>
                <c:pt idx="1113">
                  <c:v>16.4</c:v>
                </c:pt>
                <c:pt idx="1114">
                  <c:v>4.1</c:v>
                </c:pt>
                <c:pt idx="1115">
                  <c:v>13.9</c:v>
                </c:pt>
                <c:pt idx="1116">
                  <c:v>8.2</c:v>
                </c:pt>
                <c:pt idx="1117">
                  <c:v>20.5</c:v>
                </c:pt>
                <c:pt idx="1118">
                  <c:v>8.9</c:v>
                </c:pt>
                <c:pt idx="1119">
                  <c:v>7.6</c:v>
                </c:pt>
                <c:pt idx="1120">
                  <c:v>3.1</c:v>
                </c:pt>
                <c:pt idx="1121">
                  <c:v>2.6</c:v>
                </c:pt>
                <c:pt idx="1122">
                  <c:v>16.3</c:v>
                </c:pt>
                <c:pt idx="1123">
                  <c:v>10.9</c:v>
                </c:pt>
                <c:pt idx="1124">
                  <c:v>7</c:v>
                </c:pt>
                <c:pt idx="1125">
                  <c:v>2.9</c:v>
                </c:pt>
                <c:pt idx="1126">
                  <c:v>25.1</c:v>
                </c:pt>
                <c:pt idx="1127">
                  <c:v>9.9</c:v>
                </c:pt>
                <c:pt idx="1128">
                  <c:v>11</c:v>
                </c:pt>
                <c:pt idx="1129">
                  <c:v>10.4</c:v>
                </c:pt>
                <c:pt idx="1130">
                  <c:v>4.6</c:v>
                </c:pt>
                <c:pt idx="1131">
                  <c:v>6.8</c:v>
                </c:pt>
                <c:pt idx="1132">
                  <c:v>6</c:v>
                </c:pt>
                <c:pt idx="1133">
                  <c:v>6</c:v>
                </c:pt>
                <c:pt idx="1134">
                  <c:v>2.3</c:v>
                </c:pt>
                <c:pt idx="1135">
                  <c:v>3.9</c:v>
                </c:pt>
                <c:pt idx="1136">
                  <c:v>4.3</c:v>
                </c:pt>
                <c:pt idx="1137">
                  <c:v>67</c:v>
                </c:pt>
                <c:pt idx="1138">
                  <c:v>84.8</c:v>
                </c:pt>
                <c:pt idx="1139">
                  <c:v>88.6</c:v>
                </c:pt>
                <c:pt idx="1140">
                  <c:v>92.8</c:v>
                </c:pt>
                <c:pt idx="1141">
                  <c:v>56.6</c:v>
                </c:pt>
                <c:pt idx="1142">
                  <c:v>21.4</c:v>
                </c:pt>
                <c:pt idx="1143">
                  <c:v>3</c:v>
                </c:pt>
                <c:pt idx="1144">
                  <c:v>2.5</c:v>
                </c:pt>
                <c:pt idx="1145">
                  <c:v>13.9</c:v>
                </c:pt>
                <c:pt idx="1146">
                  <c:v>5.7</c:v>
                </c:pt>
                <c:pt idx="1147">
                  <c:v>4.4</c:v>
                </c:pt>
                <c:pt idx="1148">
                  <c:v>4.4</c:v>
                </c:pt>
                <c:pt idx="1149">
                  <c:v>11.5</c:v>
                </c:pt>
                <c:pt idx="1150">
                  <c:v>24.2</c:v>
                </c:pt>
                <c:pt idx="1151">
                  <c:v>14.9</c:v>
                </c:pt>
                <c:pt idx="1152">
                  <c:v>13</c:v>
                </c:pt>
                <c:pt idx="1153">
                  <c:v>3.8</c:v>
                </c:pt>
                <c:pt idx="1154">
                  <c:v>8.4</c:v>
                </c:pt>
                <c:pt idx="1155">
                  <c:v>4.2</c:v>
                </c:pt>
                <c:pt idx="1156">
                  <c:v>2.8</c:v>
                </c:pt>
                <c:pt idx="1157">
                  <c:v>5.3</c:v>
                </c:pt>
                <c:pt idx="1158">
                  <c:v>33.6</c:v>
                </c:pt>
                <c:pt idx="1159">
                  <c:v>27.4</c:v>
                </c:pt>
                <c:pt idx="1160">
                  <c:v>27.5</c:v>
                </c:pt>
                <c:pt idx="1161">
                  <c:v>7.1</c:v>
                </c:pt>
                <c:pt idx="1162">
                  <c:v>71.1</c:v>
                </c:pt>
                <c:pt idx="1163">
                  <c:v>12.1</c:v>
                </c:pt>
                <c:pt idx="1164">
                  <c:v>7</c:v>
                </c:pt>
                <c:pt idx="1165">
                  <c:v>14.4</c:v>
                </c:pt>
                <c:pt idx="1166">
                  <c:v>4.8</c:v>
                </c:pt>
                <c:pt idx="1167">
                  <c:v>4.8</c:v>
                </c:pt>
                <c:pt idx="1168">
                  <c:v>4.2</c:v>
                </c:pt>
                <c:pt idx="1169">
                  <c:v>8.3</c:v>
                </c:pt>
                <c:pt idx="1170">
                  <c:v>7.3</c:v>
                </c:pt>
                <c:pt idx="1171">
                  <c:v>4.5</c:v>
                </c:pt>
                <c:pt idx="1172">
                  <c:v>8.7</c:v>
                </c:pt>
                <c:pt idx="1173">
                  <c:v>17.1</c:v>
                </c:pt>
                <c:pt idx="1174">
                  <c:v>3.8</c:v>
                </c:pt>
                <c:pt idx="1175">
                  <c:v>3.6</c:v>
                </c:pt>
                <c:pt idx="1176">
                  <c:v>2.3</c:v>
                </c:pt>
                <c:pt idx="1177">
                  <c:v>1.7</c:v>
                </c:pt>
                <c:pt idx="1178">
                  <c:v>3.4</c:v>
                </c:pt>
                <c:pt idx="1179">
                  <c:v>4.1</c:v>
                </c:pt>
                <c:pt idx="1180">
                  <c:v>3.6</c:v>
                </c:pt>
                <c:pt idx="1181">
                  <c:v>2</c:v>
                </c:pt>
                <c:pt idx="1182">
                  <c:v>29.2</c:v>
                </c:pt>
                <c:pt idx="1183">
                  <c:v>19.4</c:v>
                </c:pt>
                <c:pt idx="1184">
                  <c:v>23.4</c:v>
                </c:pt>
                <c:pt idx="1185">
                  <c:v>24.9</c:v>
                </c:pt>
                <c:pt idx="1186">
                  <c:v>9.1</c:v>
                </c:pt>
                <c:pt idx="1187">
                  <c:v>3.6</c:v>
                </c:pt>
                <c:pt idx="1188">
                  <c:v>6</c:v>
                </c:pt>
                <c:pt idx="1189">
                  <c:v>61.1</c:v>
                </c:pt>
                <c:pt idx="1190">
                  <c:v>30.2</c:v>
                </c:pt>
                <c:pt idx="1191">
                  <c:v>11</c:v>
                </c:pt>
                <c:pt idx="1192">
                  <c:v>46.2</c:v>
                </c:pt>
                <c:pt idx="1193">
                  <c:v>41.6</c:v>
                </c:pt>
                <c:pt idx="1194">
                  <c:v>88.3</c:v>
                </c:pt>
                <c:pt idx="1195">
                  <c:v>41.1</c:v>
                </c:pt>
                <c:pt idx="1196">
                  <c:v>22.3</c:v>
                </c:pt>
                <c:pt idx="1197">
                  <c:v>20.9</c:v>
                </c:pt>
                <c:pt idx="1198">
                  <c:v>12.7</c:v>
                </c:pt>
                <c:pt idx="1199">
                  <c:v>5.6</c:v>
                </c:pt>
                <c:pt idx="1200">
                  <c:v>10.8</c:v>
                </c:pt>
                <c:pt idx="1201">
                  <c:v>21</c:v>
                </c:pt>
                <c:pt idx="1202">
                  <c:v>13.4</c:v>
                </c:pt>
                <c:pt idx="1203">
                  <c:v>18.5</c:v>
                </c:pt>
                <c:pt idx="1204">
                  <c:v>18.4</c:v>
                </c:pt>
                <c:pt idx="1205">
                  <c:v>14.8</c:v>
                </c:pt>
                <c:pt idx="1206">
                  <c:v>12.9</c:v>
                </c:pt>
                <c:pt idx="1207">
                  <c:v>37.4</c:v>
                </c:pt>
                <c:pt idx="1208">
                  <c:v>34.9</c:v>
                </c:pt>
                <c:pt idx="1209">
                  <c:v>9.9</c:v>
                </c:pt>
                <c:pt idx="1210">
                  <c:v>6</c:v>
                </c:pt>
                <c:pt idx="1211">
                  <c:v>16.1</c:v>
                </c:pt>
                <c:pt idx="1212">
                  <c:v>6.3</c:v>
                </c:pt>
                <c:pt idx="1213">
                  <c:v>6.2</c:v>
                </c:pt>
                <c:pt idx="1214">
                  <c:v>8.4</c:v>
                </c:pt>
                <c:pt idx="1215">
                  <c:v>25.7</c:v>
                </c:pt>
                <c:pt idx="1216">
                  <c:v>5.2</c:v>
                </c:pt>
                <c:pt idx="1217">
                  <c:v>7.8</c:v>
                </c:pt>
                <c:pt idx="1218">
                  <c:v>5.9</c:v>
                </c:pt>
                <c:pt idx="1219">
                  <c:v>6.3</c:v>
                </c:pt>
                <c:pt idx="1220">
                  <c:v>6.9</c:v>
                </c:pt>
                <c:pt idx="1221">
                  <c:v>7</c:v>
                </c:pt>
                <c:pt idx="1222">
                  <c:v>8.2</c:v>
                </c:pt>
                <c:pt idx="1223">
                  <c:v>11.3</c:v>
                </c:pt>
                <c:pt idx="1224">
                  <c:v>22.3</c:v>
                </c:pt>
                <c:pt idx="1225">
                  <c:v>31.7</c:v>
                </c:pt>
                <c:pt idx="1226">
                  <c:v>24.9</c:v>
                </c:pt>
                <c:pt idx="1227">
                  <c:v>11.4</c:v>
                </c:pt>
                <c:pt idx="1228">
                  <c:v>14.4</c:v>
                </c:pt>
                <c:pt idx="1229">
                  <c:v>10.7</c:v>
                </c:pt>
                <c:pt idx="1230">
                  <c:v>9.7</c:v>
                </c:pt>
                <c:pt idx="1231">
                  <c:v>11.2</c:v>
                </c:pt>
                <c:pt idx="1232">
                  <c:v>10.7</c:v>
                </c:pt>
                <c:pt idx="1233">
                  <c:v>11.8</c:v>
                </c:pt>
                <c:pt idx="1234">
                  <c:v>41.3</c:v>
                </c:pt>
                <c:pt idx="1235">
                  <c:v>86.5</c:v>
                </c:pt>
                <c:pt idx="1236">
                  <c:v>18.9</c:v>
                </c:pt>
                <c:pt idx="1237">
                  <c:v>14.1</c:v>
                </c:pt>
                <c:pt idx="1238">
                  <c:v>30.3</c:v>
                </c:pt>
                <c:pt idx="1239">
                  <c:v>35.4</c:v>
                </c:pt>
                <c:pt idx="1240">
                  <c:v>9.6</c:v>
                </c:pt>
                <c:pt idx="1241">
                  <c:v>12.7</c:v>
                </c:pt>
                <c:pt idx="1242">
                  <c:v>13.2</c:v>
                </c:pt>
                <c:pt idx="1243">
                  <c:v>11.8</c:v>
                </c:pt>
                <c:pt idx="1244">
                  <c:v>13.8</c:v>
                </c:pt>
                <c:pt idx="1245">
                  <c:v>9.7</c:v>
                </c:pt>
                <c:pt idx="1246">
                  <c:v>13.8</c:v>
                </c:pt>
                <c:pt idx="1247">
                  <c:v>15.9</c:v>
                </c:pt>
                <c:pt idx="1248">
                  <c:v>17.5</c:v>
                </c:pt>
                <c:pt idx="1249">
                  <c:v>12.1</c:v>
                </c:pt>
                <c:pt idx="1250">
                  <c:v>12.7</c:v>
                </c:pt>
                <c:pt idx="1251">
                  <c:v>31.3</c:v>
                </c:pt>
                <c:pt idx="1252">
                  <c:v>41.5</c:v>
                </c:pt>
                <c:pt idx="1253">
                  <c:v>14</c:v>
                </c:pt>
                <c:pt idx="1254">
                  <c:v>11.4</c:v>
                </c:pt>
                <c:pt idx="1255">
                  <c:v>10.2</c:v>
                </c:pt>
                <c:pt idx="1256">
                  <c:v>11.7</c:v>
                </c:pt>
                <c:pt idx="1257">
                  <c:v>6.7</c:v>
                </c:pt>
                <c:pt idx="1258">
                  <c:v>9.4</c:v>
                </c:pt>
                <c:pt idx="1259">
                  <c:v>10.3</c:v>
                </c:pt>
                <c:pt idx="1260">
                  <c:v>11.7</c:v>
                </c:pt>
                <c:pt idx="1261">
                  <c:v>44.1</c:v>
                </c:pt>
                <c:pt idx="1262">
                  <c:v>49</c:v>
                </c:pt>
                <c:pt idx="1263">
                  <c:v>26.3</c:v>
                </c:pt>
                <c:pt idx="1264">
                  <c:v>16.4</c:v>
                </c:pt>
                <c:pt idx="1265">
                  <c:v>7.1</c:v>
                </c:pt>
                <c:pt idx="1266">
                  <c:v>16.6</c:v>
                </c:pt>
                <c:pt idx="1267">
                  <c:v>11.8</c:v>
                </c:pt>
                <c:pt idx="1268">
                  <c:v>8.3</c:v>
                </c:pt>
                <c:pt idx="1269">
                  <c:v>1.8</c:v>
                </c:pt>
                <c:pt idx="1270">
                  <c:v>6.7</c:v>
                </c:pt>
                <c:pt idx="1271">
                  <c:v>41.1</c:v>
                </c:pt>
                <c:pt idx="1272">
                  <c:v>97.5</c:v>
                </c:pt>
                <c:pt idx="1273">
                  <c:v>81</c:v>
                </c:pt>
                <c:pt idx="1274">
                  <c:v>16.1</c:v>
                </c:pt>
                <c:pt idx="1275">
                  <c:v>1.8</c:v>
                </c:pt>
                <c:pt idx="1276">
                  <c:v>13.9</c:v>
                </c:pt>
                <c:pt idx="1277">
                  <c:v>3.1</c:v>
                </c:pt>
                <c:pt idx="1278">
                  <c:v>48.7</c:v>
                </c:pt>
                <c:pt idx="1279">
                  <c:v>60.4</c:v>
                </c:pt>
                <c:pt idx="1280">
                  <c:v>1.6</c:v>
                </c:pt>
                <c:pt idx="1281">
                  <c:v>0.8</c:v>
                </c:pt>
                <c:pt idx="1282">
                  <c:v>0.6</c:v>
                </c:pt>
                <c:pt idx="1283">
                  <c:v>2.5</c:v>
                </c:pt>
                <c:pt idx="1284">
                  <c:v>0.7</c:v>
                </c:pt>
                <c:pt idx="1285">
                  <c:v>4.1</c:v>
                </c:pt>
                <c:pt idx="1286">
                  <c:v>13.5</c:v>
                </c:pt>
                <c:pt idx="1287">
                  <c:v>6.7</c:v>
                </c:pt>
                <c:pt idx="1288">
                  <c:v>0.8</c:v>
                </c:pt>
                <c:pt idx="1289">
                  <c:v>2.6</c:v>
                </c:pt>
                <c:pt idx="1290">
                  <c:v>2.8</c:v>
                </c:pt>
                <c:pt idx="1291">
                  <c:v>4.3</c:v>
                </c:pt>
                <c:pt idx="1292">
                  <c:v>1.3</c:v>
                </c:pt>
                <c:pt idx="1293">
                  <c:v>0.9</c:v>
                </c:pt>
                <c:pt idx="1294">
                  <c:v>1.1</c:v>
                </c:pt>
                <c:pt idx="1295">
                  <c:v>0.9</c:v>
                </c:pt>
                <c:pt idx="1296">
                  <c:v>1.3</c:v>
                </c:pt>
                <c:pt idx="1297">
                  <c:v>1.3</c:v>
                </c:pt>
                <c:pt idx="1298">
                  <c:v>0.5</c:v>
                </c:pt>
                <c:pt idx="1299">
                  <c:v>1.7</c:v>
                </c:pt>
                <c:pt idx="1300">
                  <c:v>1</c:v>
                </c:pt>
                <c:pt idx="1301">
                  <c:v>4.6</c:v>
                </c:pt>
                <c:pt idx="1302">
                  <c:v>9.6</c:v>
                </c:pt>
                <c:pt idx="1303">
                  <c:v>6.7</c:v>
                </c:pt>
                <c:pt idx="1304">
                  <c:v>22.7</c:v>
                </c:pt>
                <c:pt idx="1305">
                  <c:v>7.3</c:v>
                </c:pt>
                <c:pt idx="1306">
                  <c:v>5.8</c:v>
                </c:pt>
                <c:pt idx="1307">
                  <c:v>1.1</c:v>
                </c:pt>
                <c:pt idx="1308">
                  <c:v>4.6</c:v>
                </c:pt>
                <c:pt idx="1309">
                  <c:v>3.8</c:v>
                </c:pt>
                <c:pt idx="1310">
                  <c:v>1.3</c:v>
                </c:pt>
                <c:pt idx="1311">
                  <c:v>3</c:v>
                </c:pt>
                <c:pt idx="1312">
                  <c:v>2.3</c:v>
                </c:pt>
                <c:pt idx="1313">
                  <c:v>1</c:v>
                </c:pt>
                <c:pt idx="1314">
                  <c:v>2.8</c:v>
                </c:pt>
                <c:pt idx="1315">
                  <c:v>8.1</c:v>
                </c:pt>
                <c:pt idx="1316">
                  <c:v>2.3</c:v>
                </c:pt>
                <c:pt idx="1317">
                  <c:v>5.1</c:v>
                </c:pt>
                <c:pt idx="1318">
                  <c:v>0.6</c:v>
                </c:pt>
                <c:pt idx="1319">
                  <c:v>0.9</c:v>
                </c:pt>
                <c:pt idx="1320">
                  <c:v>7</c:v>
                </c:pt>
                <c:pt idx="1321">
                  <c:v>93.7</c:v>
                </c:pt>
                <c:pt idx="1322">
                  <c:v>90.8</c:v>
                </c:pt>
                <c:pt idx="1323">
                  <c:v>98.8</c:v>
                </c:pt>
                <c:pt idx="1324">
                  <c:v>56.5</c:v>
                </c:pt>
                <c:pt idx="1325">
                  <c:v>36.8</c:v>
                </c:pt>
                <c:pt idx="1326">
                  <c:v>96.8</c:v>
                </c:pt>
                <c:pt idx="1327">
                  <c:v>98.4</c:v>
                </c:pt>
                <c:pt idx="1328">
                  <c:v>96.6</c:v>
                </c:pt>
                <c:pt idx="1329">
                  <c:v>76.9</c:v>
                </c:pt>
                <c:pt idx="1330">
                  <c:v>76.8</c:v>
                </c:pt>
                <c:pt idx="1331">
                  <c:v>68.4</c:v>
                </c:pt>
                <c:pt idx="1332">
                  <c:v>61.4</c:v>
                </c:pt>
                <c:pt idx="1333">
                  <c:v>82.1</c:v>
                </c:pt>
                <c:pt idx="1334">
                  <c:v>68.1</c:v>
                </c:pt>
                <c:pt idx="1335">
                  <c:v>70.1</c:v>
                </c:pt>
                <c:pt idx="1336">
                  <c:v>76</c:v>
                </c:pt>
                <c:pt idx="1337">
                  <c:v>69.3</c:v>
                </c:pt>
                <c:pt idx="1338">
                  <c:v>92.1</c:v>
                </c:pt>
                <c:pt idx="1339">
                  <c:v>67.6</c:v>
                </c:pt>
                <c:pt idx="1340">
                  <c:v>16.7</c:v>
                </c:pt>
                <c:pt idx="1341">
                  <c:v>73.7</c:v>
                </c:pt>
                <c:pt idx="1342">
                  <c:v>67.3</c:v>
                </c:pt>
                <c:pt idx="1343">
                  <c:v>46.9</c:v>
                </c:pt>
                <c:pt idx="1344">
                  <c:v>53.1</c:v>
                </c:pt>
                <c:pt idx="1345">
                  <c:v>24.7</c:v>
                </c:pt>
                <c:pt idx="1346">
                  <c:v>24.7</c:v>
                </c:pt>
                <c:pt idx="1347">
                  <c:v>69.4</c:v>
                </c:pt>
                <c:pt idx="1348">
                  <c:v>48.7</c:v>
                </c:pt>
                <c:pt idx="1349">
                  <c:v>31.4</c:v>
                </c:pt>
                <c:pt idx="1350">
                  <c:v>25.4</c:v>
                </c:pt>
                <c:pt idx="1351">
                  <c:v>59.9</c:v>
                </c:pt>
                <c:pt idx="1352">
                  <c:v>61.2</c:v>
                </c:pt>
                <c:pt idx="1353">
                  <c:v>43.8</c:v>
                </c:pt>
                <c:pt idx="1354">
                  <c:v>52.7</c:v>
                </c:pt>
                <c:pt idx="1355">
                  <c:v>39</c:v>
                </c:pt>
                <c:pt idx="1356">
                  <c:v>44.5</c:v>
                </c:pt>
                <c:pt idx="1357">
                  <c:v>33.1</c:v>
                </c:pt>
                <c:pt idx="1358">
                  <c:v>25.5</c:v>
                </c:pt>
                <c:pt idx="1359">
                  <c:v>4.6</c:v>
                </c:pt>
                <c:pt idx="1360">
                  <c:v>0.4</c:v>
                </c:pt>
                <c:pt idx="1361">
                  <c:v>45.7</c:v>
                </c:pt>
                <c:pt idx="1362">
                  <c:v>34.7</c:v>
                </c:pt>
                <c:pt idx="1363">
                  <c:v>6</c:v>
                </c:pt>
                <c:pt idx="1364">
                  <c:v>63.3</c:v>
                </c:pt>
                <c:pt idx="1365">
                  <c:v>80.6</c:v>
                </c:pt>
                <c:pt idx="1366">
                  <c:v>74.4</c:v>
                </c:pt>
                <c:pt idx="1367">
                  <c:v>74.1</c:v>
                </c:pt>
                <c:pt idx="1368">
                  <c:v>82.3</c:v>
                </c:pt>
                <c:pt idx="1369">
                  <c:v>71.1</c:v>
                </c:pt>
                <c:pt idx="1370">
                  <c:v>62.4</c:v>
                </c:pt>
                <c:pt idx="1371">
                  <c:v>87.3</c:v>
                </c:pt>
                <c:pt idx="1372">
                  <c:v>72.4</c:v>
                </c:pt>
                <c:pt idx="1373">
                  <c:v>56.4</c:v>
                </c:pt>
                <c:pt idx="1374">
                  <c:v>29</c:v>
                </c:pt>
                <c:pt idx="1375">
                  <c:v>61.5</c:v>
                </c:pt>
                <c:pt idx="1376">
                  <c:v>54.6</c:v>
                </c:pt>
                <c:pt idx="1377">
                  <c:v>50.6</c:v>
                </c:pt>
                <c:pt idx="1378">
                  <c:v>67.9</c:v>
                </c:pt>
                <c:pt idx="1379">
                  <c:v>32.8</c:v>
                </c:pt>
                <c:pt idx="1380">
                  <c:v>48.7</c:v>
                </c:pt>
                <c:pt idx="1381">
                  <c:v>56</c:v>
                </c:pt>
                <c:pt idx="1382">
                  <c:v>61.4</c:v>
                </c:pt>
                <c:pt idx="1383">
                  <c:v>68.5</c:v>
                </c:pt>
                <c:pt idx="1384">
                  <c:v>67.7</c:v>
                </c:pt>
                <c:pt idx="1385">
                  <c:v>77.5</c:v>
                </c:pt>
                <c:pt idx="1386">
                  <c:v>77.1</c:v>
                </c:pt>
                <c:pt idx="1387">
                  <c:v>72.6</c:v>
                </c:pt>
                <c:pt idx="1388">
                  <c:v>72.7</c:v>
                </c:pt>
                <c:pt idx="1389">
                  <c:v>71.1</c:v>
                </c:pt>
                <c:pt idx="1390">
                  <c:v>73.9</c:v>
                </c:pt>
                <c:pt idx="1391">
                  <c:v>80.1</c:v>
                </c:pt>
                <c:pt idx="1392">
                  <c:v>72.5</c:v>
                </c:pt>
                <c:pt idx="1393">
                  <c:v>59.8</c:v>
                </c:pt>
                <c:pt idx="1394">
                  <c:v>70.8</c:v>
                </c:pt>
                <c:pt idx="1395">
                  <c:v>74.5</c:v>
                </c:pt>
                <c:pt idx="1396">
                  <c:v>69.3</c:v>
                </c:pt>
                <c:pt idx="1397">
                  <c:v>67.5</c:v>
                </c:pt>
                <c:pt idx="1398">
                  <c:v>68.7</c:v>
                </c:pt>
                <c:pt idx="1399">
                  <c:v>68.9</c:v>
                </c:pt>
                <c:pt idx="1400">
                  <c:v>65.1</c:v>
                </c:pt>
                <c:pt idx="1401">
                  <c:v>76.8</c:v>
                </c:pt>
                <c:pt idx="1402">
                  <c:v>64.2</c:v>
                </c:pt>
                <c:pt idx="1403">
                  <c:v>70.4</c:v>
                </c:pt>
                <c:pt idx="1404">
                  <c:v>62.4</c:v>
                </c:pt>
                <c:pt idx="1405">
                  <c:v>65.8</c:v>
                </c:pt>
                <c:pt idx="1406">
                  <c:v>58.6</c:v>
                </c:pt>
                <c:pt idx="1407">
                  <c:v>57.7</c:v>
                </c:pt>
                <c:pt idx="1408">
                  <c:v>42.4</c:v>
                </c:pt>
                <c:pt idx="1409">
                  <c:v>68.6</c:v>
                </c:pt>
                <c:pt idx="1410">
                  <c:v>54</c:v>
                </c:pt>
                <c:pt idx="1411">
                  <c:v>75.2</c:v>
                </c:pt>
                <c:pt idx="1412">
                  <c:v>87.9</c:v>
                </c:pt>
                <c:pt idx="1413">
                  <c:v>49</c:v>
                </c:pt>
                <c:pt idx="1414">
                  <c:v>57.2</c:v>
                </c:pt>
                <c:pt idx="1415">
                  <c:v>66.8</c:v>
                </c:pt>
                <c:pt idx="1416">
                  <c:v>53.6</c:v>
                </c:pt>
                <c:pt idx="1417">
                  <c:v>75.6</c:v>
                </c:pt>
                <c:pt idx="1418">
                  <c:v>73.1</c:v>
                </c:pt>
                <c:pt idx="1419">
                  <c:v>54.6</c:v>
                </c:pt>
                <c:pt idx="1420">
                  <c:v>55.5</c:v>
                </c:pt>
                <c:pt idx="1421">
                  <c:v>57.6</c:v>
                </c:pt>
                <c:pt idx="1422">
                  <c:v>72.9</c:v>
                </c:pt>
                <c:pt idx="1423">
                  <c:v>63.6</c:v>
                </c:pt>
                <c:pt idx="1424">
                  <c:v>72.9</c:v>
                </c:pt>
                <c:pt idx="1425">
                  <c:v>67.6</c:v>
                </c:pt>
                <c:pt idx="1426">
                  <c:v>32.6</c:v>
                </c:pt>
                <c:pt idx="1427">
                  <c:v>73.1</c:v>
                </c:pt>
                <c:pt idx="1428">
                  <c:v>71</c:v>
                </c:pt>
                <c:pt idx="1429">
                  <c:v>65</c:v>
                </c:pt>
                <c:pt idx="1430">
                  <c:v>9.2</c:v>
                </c:pt>
                <c:pt idx="1431">
                  <c:v>84.6</c:v>
                </c:pt>
                <c:pt idx="1432">
                  <c:v>96.9</c:v>
                </c:pt>
                <c:pt idx="1433">
                  <c:v>92.9</c:v>
                </c:pt>
                <c:pt idx="1434">
                  <c:v>92.6</c:v>
                </c:pt>
                <c:pt idx="1435">
                  <c:v>66.1</c:v>
                </c:pt>
                <c:pt idx="1436">
                  <c:v>45.9</c:v>
                </c:pt>
                <c:pt idx="1437">
                  <c:v>75.5</c:v>
                </c:pt>
                <c:pt idx="1438">
                  <c:v>68.1</c:v>
                </c:pt>
                <c:pt idx="1439">
                  <c:v>57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Disk!$I$1</c:f>
              <c:strCache>
                <c:ptCount val="1"/>
                <c:pt idx="0">
                  <c:v>sdc</c:v>
                </c:pt>
              </c:strCache>
            </c:strRef>
          </c:tx>
          <c:spPr>
            <a:ln w="31750" cap="rnd" cmpd="sng" algn="ctr">
              <a:solidFill>
                <a:schemeClr val="accent2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Disk!$I$2:$I$1441</c:f>
              <c:numCache>
                <c:formatCode>General</c:formatCode>
                <c:ptCount val="1440"/>
                <c:pt idx="0">
                  <c:v>30.5</c:v>
                </c:pt>
                <c:pt idx="1">
                  <c:v>29</c:v>
                </c:pt>
                <c:pt idx="2">
                  <c:v>2.2</c:v>
                </c:pt>
                <c:pt idx="3">
                  <c:v>1.9</c:v>
                </c:pt>
                <c:pt idx="4">
                  <c:v>1.7</c:v>
                </c:pt>
                <c:pt idx="5">
                  <c:v>14.6</c:v>
                </c:pt>
                <c:pt idx="6">
                  <c:v>2.4</c:v>
                </c:pt>
                <c:pt idx="7">
                  <c:v>2</c:v>
                </c:pt>
                <c:pt idx="8">
                  <c:v>22.9</c:v>
                </c:pt>
                <c:pt idx="9">
                  <c:v>16.6</c:v>
                </c:pt>
                <c:pt idx="10">
                  <c:v>17.7</c:v>
                </c:pt>
                <c:pt idx="11">
                  <c:v>5.8</c:v>
                </c:pt>
                <c:pt idx="12">
                  <c:v>7.9</c:v>
                </c:pt>
                <c:pt idx="13">
                  <c:v>1.4</c:v>
                </c:pt>
                <c:pt idx="14">
                  <c:v>2.6</c:v>
                </c:pt>
                <c:pt idx="15">
                  <c:v>4.4</c:v>
                </c:pt>
                <c:pt idx="16">
                  <c:v>1.2</c:v>
                </c:pt>
                <c:pt idx="17">
                  <c:v>1.1</c:v>
                </c:pt>
                <c:pt idx="18">
                  <c:v>5.9</c:v>
                </c:pt>
                <c:pt idx="19">
                  <c:v>1.2</c:v>
                </c:pt>
                <c:pt idx="20">
                  <c:v>3.6</c:v>
                </c:pt>
                <c:pt idx="21">
                  <c:v>9.6</c:v>
                </c:pt>
                <c:pt idx="22">
                  <c:v>2.9</c:v>
                </c:pt>
                <c:pt idx="23">
                  <c:v>3.2</c:v>
                </c:pt>
                <c:pt idx="24">
                  <c:v>5.4</c:v>
                </c:pt>
                <c:pt idx="25">
                  <c:v>4.8</c:v>
                </c:pt>
                <c:pt idx="26">
                  <c:v>0.8</c:v>
                </c:pt>
                <c:pt idx="27">
                  <c:v>30.9</c:v>
                </c:pt>
                <c:pt idx="28">
                  <c:v>29.8</c:v>
                </c:pt>
                <c:pt idx="29">
                  <c:v>11.5</c:v>
                </c:pt>
                <c:pt idx="30">
                  <c:v>23.8</c:v>
                </c:pt>
                <c:pt idx="31">
                  <c:v>19.2</c:v>
                </c:pt>
                <c:pt idx="32">
                  <c:v>11</c:v>
                </c:pt>
                <c:pt idx="33">
                  <c:v>34.6</c:v>
                </c:pt>
                <c:pt idx="34">
                  <c:v>32.4</c:v>
                </c:pt>
                <c:pt idx="35">
                  <c:v>71.4</c:v>
                </c:pt>
                <c:pt idx="36">
                  <c:v>15.5</c:v>
                </c:pt>
                <c:pt idx="37">
                  <c:v>27.4</c:v>
                </c:pt>
                <c:pt idx="38">
                  <c:v>27</c:v>
                </c:pt>
                <c:pt idx="39">
                  <c:v>24</c:v>
                </c:pt>
                <c:pt idx="40">
                  <c:v>24.4</c:v>
                </c:pt>
                <c:pt idx="41">
                  <c:v>29.5</c:v>
                </c:pt>
                <c:pt idx="42">
                  <c:v>14.9</c:v>
                </c:pt>
                <c:pt idx="43">
                  <c:v>18.5</c:v>
                </c:pt>
                <c:pt idx="44">
                  <c:v>41.6</c:v>
                </c:pt>
                <c:pt idx="45">
                  <c:v>45.5</c:v>
                </c:pt>
                <c:pt idx="46">
                  <c:v>19.5</c:v>
                </c:pt>
                <c:pt idx="47">
                  <c:v>20.5</c:v>
                </c:pt>
                <c:pt idx="48">
                  <c:v>21.1</c:v>
                </c:pt>
                <c:pt idx="49">
                  <c:v>12.8</c:v>
                </c:pt>
                <c:pt idx="50">
                  <c:v>21.3</c:v>
                </c:pt>
                <c:pt idx="51">
                  <c:v>13.7</c:v>
                </c:pt>
                <c:pt idx="52">
                  <c:v>12.1</c:v>
                </c:pt>
                <c:pt idx="53">
                  <c:v>2.4</c:v>
                </c:pt>
                <c:pt idx="54">
                  <c:v>2.7</c:v>
                </c:pt>
                <c:pt idx="55">
                  <c:v>4.2</c:v>
                </c:pt>
                <c:pt idx="56">
                  <c:v>2.4</c:v>
                </c:pt>
                <c:pt idx="57">
                  <c:v>1.6</c:v>
                </c:pt>
                <c:pt idx="58">
                  <c:v>4.2</c:v>
                </c:pt>
                <c:pt idx="59">
                  <c:v>2.7</c:v>
                </c:pt>
                <c:pt idx="60">
                  <c:v>3.5</c:v>
                </c:pt>
                <c:pt idx="61">
                  <c:v>5.7</c:v>
                </c:pt>
                <c:pt idx="62">
                  <c:v>2.5</c:v>
                </c:pt>
                <c:pt idx="63">
                  <c:v>2.9</c:v>
                </c:pt>
                <c:pt idx="64">
                  <c:v>3.4</c:v>
                </c:pt>
                <c:pt idx="65">
                  <c:v>21.9</c:v>
                </c:pt>
                <c:pt idx="66">
                  <c:v>2.1</c:v>
                </c:pt>
                <c:pt idx="67">
                  <c:v>2.1</c:v>
                </c:pt>
                <c:pt idx="68">
                  <c:v>5.1</c:v>
                </c:pt>
                <c:pt idx="69">
                  <c:v>2.8</c:v>
                </c:pt>
                <c:pt idx="70">
                  <c:v>4</c:v>
                </c:pt>
                <c:pt idx="71">
                  <c:v>1.3</c:v>
                </c:pt>
                <c:pt idx="72">
                  <c:v>2.8</c:v>
                </c:pt>
                <c:pt idx="73">
                  <c:v>1.7</c:v>
                </c:pt>
                <c:pt idx="74">
                  <c:v>1.2</c:v>
                </c:pt>
                <c:pt idx="75">
                  <c:v>3.5</c:v>
                </c:pt>
                <c:pt idx="76">
                  <c:v>0.9</c:v>
                </c:pt>
                <c:pt idx="77">
                  <c:v>3</c:v>
                </c:pt>
                <c:pt idx="78">
                  <c:v>5.4</c:v>
                </c:pt>
                <c:pt idx="79">
                  <c:v>3.2</c:v>
                </c:pt>
                <c:pt idx="80">
                  <c:v>4.5</c:v>
                </c:pt>
                <c:pt idx="81">
                  <c:v>1.4</c:v>
                </c:pt>
                <c:pt idx="82">
                  <c:v>1.9</c:v>
                </c:pt>
                <c:pt idx="83">
                  <c:v>4</c:v>
                </c:pt>
                <c:pt idx="84">
                  <c:v>2.8</c:v>
                </c:pt>
                <c:pt idx="85">
                  <c:v>4.7</c:v>
                </c:pt>
                <c:pt idx="86">
                  <c:v>3.3</c:v>
                </c:pt>
                <c:pt idx="87">
                  <c:v>0.8</c:v>
                </c:pt>
                <c:pt idx="88">
                  <c:v>3.4</c:v>
                </c:pt>
                <c:pt idx="89">
                  <c:v>1.7</c:v>
                </c:pt>
                <c:pt idx="90">
                  <c:v>1.2</c:v>
                </c:pt>
                <c:pt idx="91">
                  <c:v>2.6</c:v>
                </c:pt>
                <c:pt idx="92">
                  <c:v>5.6</c:v>
                </c:pt>
                <c:pt idx="93">
                  <c:v>16</c:v>
                </c:pt>
                <c:pt idx="94">
                  <c:v>10.9</c:v>
                </c:pt>
                <c:pt idx="95">
                  <c:v>1.8</c:v>
                </c:pt>
                <c:pt idx="96">
                  <c:v>1.4</c:v>
                </c:pt>
                <c:pt idx="97">
                  <c:v>0.7</c:v>
                </c:pt>
                <c:pt idx="98">
                  <c:v>3.4</c:v>
                </c:pt>
                <c:pt idx="99">
                  <c:v>4.9</c:v>
                </c:pt>
                <c:pt idx="100">
                  <c:v>3.3</c:v>
                </c:pt>
                <c:pt idx="101">
                  <c:v>2.5</c:v>
                </c:pt>
                <c:pt idx="102">
                  <c:v>2.9</c:v>
                </c:pt>
                <c:pt idx="103">
                  <c:v>3</c:v>
                </c:pt>
                <c:pt idx="104">
                  <c:v>5.2</c:v>
                </c:pt>
                <c:pt idx="105">
                  <c:v>9.6</c:v>
                </c:pt>
                <c:pt idx="106">
                  <c:v>4.6</c:v>
                </c:pt>
                <c:pt idx="107">
                  <c:v>10.1</c:v>
                </c:pt>
                <c:pt idx="108">
                  <c:v>10.2</c:v>
                </c:pt>
                <c:pt idx="109">
                  <c:v>2.1</c:v>
                </c:pt>
                <c:pt idx="110">
                  <c:v>7.7</c:v>
                </c:pt>
                <c:pt idx="111">
                  <c:v>5.8</c:v>
                </c:pt>
                <c:pt idx="112">
                  <c:v>6.8</c:v>
                </c:pt>
                <c:pt idx="113">
                  <c:v>7.1</c:v>
                </c:pt>
                <c:pt idx="114">
                  <c:v>17.3</c:v>
                </c:pt>
                <c:pt idx="115">
                  <c:v>25.1</c:v>
                </c:pt>
                <c:pt idx="116">
                  <c:v>25.8</c:v>
                </c:pt>
                <c:pt idx="117">
                  <c:v>19</c:v>
                </c:pt>
                <c:pt idx="118">
                  <c:v>11</c:v>
                </c:pt>
                <c:pt idx="119">
                  <c:v>7.8</c:v>
                </c:pt>
                <c:pt idx="120">
                  <c:v>8.8</c:v>
                </c:pt>
                <c:pt idx="121">
                  <c:v>12.3</c:v>
                </c:pt>
                <c:pt idx="122">
                  <c:v>8.9</c:v>
                </c:pt>
                <c:pt idx="123">
                  <c:v>7</c:v>
                </c:pt>
                <c:pt idx="124">
                  <c:v>5.8</c:v>
                </c:pt>
                <c:pt idx="125">
                  <c:v>7</c:v>
                </c:pt>
                <c:pt idx="126">
                  <c:v>5.2</c:v>
                </c:pt>
                <c:pt idx="127">
                  <c:v>4.8</c:v>
                </c:pt>
                <c:pt idx="128">
                  <c:v>5.4</c:v>
                </c:pt>
                <c:pt idx="129">
                  <c:v>3.3</c:v>
                </c:pt>
                <c:pt idx="130">
                  <c:v>6.2</c:v>
                </c:pt>
                <c:pt idx="131">
                  <c:v>3.9</c:v>
                </c:pt>
                <c:pt idx="132">
                  <c:v>2.2</c:v>
                </c:pt>
                <c:pt idx="133">
                  <c:v>3.6</c:v>
                </c:pt>
                <c:pt idx="134">
                  <c:v>3.3</c:v>
                </c:pt>
                <c:pt idx="135">
                  <c:v>3</c:v>
                </c:pt>
                <c:pt idx="136">
                  <c:v>2.5</c:v>
                </c:pt>
                <c:pt idx="137">
                  <c:v>4</c:v>
                </c:pt>
                <c:pt idx="138">
                  <c:v>2.7</c:v>
                </c:pt>
                <c:pt idx="139">
                  <c:v>2.1</c:v>
                </c:pt>
                <c:pt idx="140">
                  <c:v>2.4</c:v>
                </c:pt>
                <c:pt idx="141">
                  <c:v>3</c:v>
                </c:pt>
                <c:pt idx="142">
                  <c:v>3.7</c:v>
                </c:pt>
                <c:pt idx="143">
                  <c:v>3.3</c:v>
                </c:pt>
                <c:pt idx="144">
                  <c:v>2</c:v>
                </c:pt>
                <c:pt idx="145">
                  <c:v>3.5</c:v>
                </c:pt>
                <c:pt idx="146">
                  <c:v>7.8</c:v>
                </c:pt>
                <c:pt idx="147">
                  <c:v>4.5</c:v>
                </c:pt>
                <c:pt idx="148">
                  <c:v>3</c:v>
                </c:pt>
                <c:pt idx="149">
                  <c:v>4.1</c:v>
                </c:pt>
                <c:pt idx="150">
                  <c:v>3</c:v>
                </c:pt>
                <c:pt idx="151">
                  <c:v>3.9</c:v>
                </c:pt>
                <c:pt idx="152">
                  <c:v>3.7</c:v>
                </c:pt>
                <c:pt idx="153">
                  <c:v>4.1</c:v>
                </c:pt>
                <c:pt idx="154">
                  <c:v>6.9</c:v>
                </c:pt>
                <c:pt idx="155">
                  <c:v>4.8</c:v>
                </c:pt>
                <c:pt idx="156">
                  <c:v>5.7</c:v>
                </c:pt>
                <c:pt idx="157">
                  <c:v>5.1</c:v>
                </c:pt>
                <c:pt idx="158">
                  <c:v>2.8</c:v>
                </c:pt>
                <c:pt idx="159">
                  <c:v>4.6</c:v>
                </c:pt>
                <c:pt idx="160">
                  <c:v>3.3</c:v>
                </c:pt>
                <c:pt idx="161">
                  <c:v>4.8</c:v>
                </c:pt>
                <c:pt idx="162">
                  <c:v>4.4</c:v>
                </c:pt>
                <c:pt idx="163">
                  <c:v>2.3</c:v>
                </c:pt>
                <c:pt idx="164">
                  <c:v>4.9</c:v>
                </c:pt>
                <c:pt idx="165">
                  <c:v>22.1</c:v>
                </c:pt>
                <c:pt idx="166">
                  <c:v>13.8</c:v>
                </c:pt>
                <c:pt idx="167">
                  <c:v>35.6</c:v>
                </c:pt>
                <c:pt idx="168">
                  <c:v>61.3</c:v>
                </c:pt>
                <c:pt idx="169">
                  <c:v>10.4</c:v>
                </c:pt>
                <c:pt idx="170">
                  <c:v>15.8</c:v>
                </c:pt>
                <c:pt idx="171">
                  <c:v>30.8</c:v>
                </c:pt>
                <c:pt idx="172">
                  <c:v>40.8</c:v>
                </c:pt>
                <c:pt idx="173">
                  <c:v>22.4</c:v>
                </c:pt>
                <c:pt idx="174">
                  <c:v>34.9</c:v>
                </c:pt>
                <c:pt idx="175">
                  <c:v>30.9</c:v>
                </c:pt>
                <c:pt idx="176">
                  <c:v>40</c:v>
                </c:pt>
                <c:pt idx="177">
                  <c:v>40.3</c:v>
                </c:pt>
                <c:pt idx="178">
                  <c:v>27.7</c:v>
                </c:pt>
                <c:pt idx="179">
                  <c:v>23</c:v>
                </c:pt>
                <c:pt idx="180">
                  <c:v>41</c:v>
                </c:pt>
                <c:pt idx="181">
                  <c:v>84.6</c:v>
                </c:pt>
                <c:pt idx="182">
                  <c:v>27.1</c:v>
                </c:pt>
                <c:pt idx="183">
                  <c:v>25.2</c:v>
                </c:pt>
                <c:pt idx="184">
                  <c:v>38.4</c:v>
                </c:pt>
                <c:pt idx="185">
                  <c:v>51.6</c:v>
                </c:pt>
                <c:pt idx="186">
                  <c:v>37.4</c:v>
                </c:pt>
                <c:pt idx="187">
                  <c:v>53.2</c:v>
                </c:pt>
                <c:pt idx="188">
                  <c:v>16.9</c:v>
                </c:pt>
                <c:pt idx="189">
                  <c:v>42</c:v>
                </c:pt>
                <c:pt idx="190">
                  <c:v>56.9</c:v>
                </c:pt>
                <c:pt idx="191">
                  <c:v>28</c:v>
                </c:pt>
                <c:pt idx="192">
                  <c:v>18</c:v>
                </c:pt>
                <c:pt idx="193">
                  <c:v>22</c:v>
                </c:pt>
                <c:pt idx="194">
                  <c:v>46.9</c:v>
                </c:pt>
                <c:pt idx="195">
                  <c:v>23.6</c:v>
                </c:pt>
                <c:pt idx="196">
                  <c:v>60.1</c:v>
                </c:pt>
                <c:pt idx="197">
                  <c:v>32</c:v>
                </c:pt>
                <c:pt idx="198">
                  <c:v>21</c:v>
                </c:pt>
                <c:pt idx="199">
                  <c:v>43.7</c:v>
                </c:pt>
                <c:pt idx="200">
                  <c:v>25.7</c:v>
                </c:pt>
                <c:pt idx="201">
                  <c:v>33.2</c:v>
                </c:pt>
                <c:pt idx="202">
                  <c:v>38</c:v>
                </c:pt>
                <c:pt idx="203">
                  <c:v>22.4</c:v>
                </c:pt>
                <c:pt idx="204">
                  <c:v>25.5</c:v>
                </c:pt>
                <c:pt idx="205">
                  <c:v>39.4</c:v>
                </c:pt>
                <c:pt idx="206">
                  <c:v>21.7</c:v>
                </c:pt>
                <c:pt idx="207">
                  <c:v>14.4</c:v>
                </c:pt>
                <c:pt idx="208">
                  <c:v>22.1</c:v>
                </c:pt>
                <c:pt idx="209">
                  <c:v>27.4</c:v>
                </c:pt>
                <c:pt idx="210">
                  <c:v>23.3</c:v>
                </c:pt>
                <c:pt idx="211">
                  <c:v>26.2</c:v>
                </c:pt>
                <c:pt idx="212">
                  <c:v>42.9</c:v>
                </c:pt>
                <c:pt idx="213">
                  <c:v>34.2</c:v>
                </c:pt>
                <c:pt idx="214">
                  <c:v>19.6</c:v>
                </c:pt>
                <c:pt idx="215">
                  <c:v>22.7</c:v>
                </c:pt>
                <c:pt idx="216">
                  <c:v>15</c:v>
                </c:pt>
                <c:pt idx="217">
                  <c:v>20.6</c:v>
                </c:pt>
                <c:pt idx="218">
                  <c:v>15.5</c:v>
                </c:pt>
                <c:pt idx="219">
                  <c:v>15.2</c:v>
                </c:pt>
                <c:pt idx="220">
                  <c:v>14.9</c:v>
                </c:pt>
                <c:pt idx="221">
                  <c:v>16.3</c:v>
                </c:pt>
                <c:pt idx="222">
                  <c:v>17</c:v>
                </c:pt>
                <c:pt idx="223">
                  <c:v>12.9</c:v>
                </c:pt>
                <c:pt idx="224">
                  <c:v>8.3</c:v>
                </c:pt>
                <c:pt idx="225">
                  <c:v>9.5</c:v>
                </c:pt>
                <c:pt idx="226">
                  <c:v>8.5</c:v>
                </c:pt>
                <c:pt idx="227">
                  <c:v>5.1</c:v>
                </c:pt>
                <c:pt idx="228">
                  <c:v>5.9</c:v>
                </c:pt>
                <c:pt idx="229">
                  <c:v>5.7</c:v>
                </c:pt>
                <c:pt idx="230">
                  <c:v>4.8</c:v>
                </c:pt>
                <c:pt idx="231">
                  <c:v>3.5</c:v>
                </c:pt>
                <c:pt idx="232">
                  <c:v>5.6</c:v>
                </c:pt>
                <c:pt idx="233">
                  <c:v>5.3</c:v>
                </c:pt>
                <c:pt idx="234">
                  <c:v>4</c:v>
                </c:pt>
                <c:pt idx="235">
                  <c:v>7.2</c:v>
                </c:pt>
                <c:pt idx="236">
                  <c:v>7.2</c:v>
                </c:pt>
                <c:pt idx="237">
                  <c:v>2.3</c:v>
                </c:pt>
                <c:pt idx="238">
                  <c:v>3</c:v>
                </c:pt>
                <c:pt idx="239">
                  <c:v>3.5</c:v>
                </c:pt>
                <c:pt idx="240">
                  <c:v>2.3</c:v>
                </c:pt>
                <c:pt idx="241">
                  <c:v>17.9</c:v>
                </c:pt>
                <c:pt idx="242">
                  <c:v>24.2</c:v>
                </c:pt>
                <c:pt idx="243">
                  <c:v>3</c:v>
                </c:pt>
                <c:pt idx="244">
                  <c:v>3.2</c:v>
                </c:pt>
                <c:pt idx="245">
                  <c:v>2.7</c:v>
                </c:pt>
                <c:pt idx="246">
                  <c:v>2.5</c:v>
                </c:pt>
                <c:pt idx="247">
                  <c:v>19.4</c:v>
                </c:pt>
                <c:pt idx="248">
                  <c:v>2.7</c:v>
                </c:pt>
                <c:pt idx="249">
                  <c:v>2.5</c:v>
                </c:pt>
                <c:pt idx="250">
                  <c:v>2.8</c:v>
                </c:pt>
                <c:pt idx="251">
                  <c:v>3</c:v>
                </c:pt>
                <c:pt idx="252">
                  <c:v>3</c:v>
                </c:pt>
                <c:pt idx="253">
                  <c:v>2</c:v>
                </c:pt>
                <c:pt idx="254">
                  <c:v>2.1</c:v>
                </c:pt>
                <c:pt idx="255">
                  <c:v>4.3</c:v>
                </c:pt>
                <c:pt idx="256">
                  <c:v>7</c:v>
                </c:pt>
                <c:pt idx="257">
                  <c:v>4.9</c:v>
                </c:pt>
                <c:pt idx="258">
                  <c:v>5</c:v>
                </c:pt>
                <c:pt idx="259">
                  <c:v>2.3</c:v>
                </c:pt>
                <c:pt idx="260">
                  <c:v>5.5</c:v>
                </c:pt>
                <c:pt idx="261">
                  <c:v>4.8</c:v>
                </c:pt>
                <c:pt idx="262">
                  <c:v>6.4</c:v>
                </c:pt>
                <c:pt idx="263">
                  <c:v>6.2</c:v>
                </c:pt>
                <c:pt idx="264">
                  <c:v>12.4</c:v>
                </c:pt>
                <c:pt idx="265">
                  <c:v>11.6</c:v>
                </c:pt>
                <c:pt idx="266">
                  <c:v>3.5</c:v>
                </c:pt>
                <c:pt idx="267">
                  <c:v>3</c:v>
                </c:pt>
                <c:pt idx="268">
                  <c:v>5.1</c:v>
                </c:pt>
                <c:pt idx="269">
                  <c:v>2.9</c:v>
                </c:pt>
                <c:pt idx="270">
                  <c:v>6.6</c:v>
                </c:pt>
                <c:pt idx="271">
                  <c:v>2.7</c:v>
                </c:pt>
                <c:pt idx="272">
                  <c:v>4.8</c:v>
                </c:pt>
                <c:pt idx="273">
                  <c:v>5.1</c:v>
                </c:pt>
                <c:pt idx="274">
                  <c:v>5.3</c:v>
                </c:pt>
                <c:pt idx="275">
                  <c:v>8.1</c:v>
                </c:pt>
                <c:pt idx="276">
                  <c:v>10</c:v>
                </c:pt>
                <c:pt idx="277">
                  <c:v>6.2</c:v>
                </c:pt>
                <c:pt idx="278">
                  <c:v>10.5</c:v>
                </c:pt>
                <c:pt idx="279">
                  <c:v>7.3</c:v>
                </c:pt>
                <c:pt idx="280">
                  <c:v>2.2</c:v>
                </c:pt>
                <c:pt idx="281">
                  <c:v>8</c:v>
                </c:pt>
                <c:pt idx="282">
                  <c:v>3.7</c:v>
                </c:pt>
                <c:pt idx="283">
                  <c:v>6</c:v>
                </c:pt>
                <c:pt idx="284">
                  <c:v>5.9</c:v>
                </c:pt>
                <c:pt idx="285">
                  <c:v>6</c:v>
                </c:pt>
                <c:pt idx="286">
                  <c:v>57.9</c:v>
                </c:pt>
                <c:pt idx="287">
                  <c:v>3</c:v>
                </c:pt>
                <c:pt idx="288">
                  <c:v>33.5</c:v>
                </c:pt>
                <c:pt idx="289">
                  <c:v>20.4</c:v>
                </c:pt>
                <c:pt idx="290">
                  <c:v>5.1</c:v>
                </c:pt>
                <c:pt idx="291">
                  <c:v>11.3</c:v>
                </c:pt>
                <c:pt idx="292">
                  <c:v>70</c:v>
                </c:pt>
                <c:pt idx="293">
                  <c:v>15.4</c:v>
                </c:pt>
                <c:pt idx="294">
                  <c:v>5.9</c:v>
                </c:pt>
                <c:pt idx="295">
                  <c:v>3.6</c:v>
                </c:pt>
                <c:pt idx="296">
                  <c:v>2</c:v>
                </c:pt>
                <c:pt idx="297">
                  <c:v>2.8</c:v>
                </c:pt>
                <c:pt idx="298">
                  <c:v>1.6</c:v>
                </c:pt>
                <c:pt idx="299">
                  <c:v>1.3</c:v>
                </c:pt>
                <c:pt idx="300">
                  <c:v>1.1</c:v>
                </c:pt>
                <c:pt idx="301">
                  <c:v>2.4</c:v>
                </c:pt>
                <c:pt idx="302">
                  <c:v>1</c:v>
                </c:pt>
                <c:pt idx="303">
                  <c:v>1.5</c:v>
                </c:pt>
                <c:pt idx="304">
                  <c:v>1</c:v>
                </c:pt>
                <c:pt idx="305">
                  <c:v>1.1</c:v>
                </c:pt>
                <c:pt idx="306">
                  <c:v>1.6</c:v>
                </c:pt>
                <c:pt idx="307">
                  <c:v>0.9</c:v>
                </c:pt>
                <c:pt idx="308">
                  <c:v>1.7</c:v>
                </c:pt>
                <c:pt idx="309">
                  <c:v>1.6</c:v>
                </c:pt>
                <c:pt idx="310">
                  <c:v>1.5</c:v>
                </c:pt>
                <c:pt idx="311">
                  <c:v>1.2</c:v>
                </c:pt>
                <c:pt idx="312">
                  <c:v>1.2</c:v>
                </c:pt>
                <c:pt idx="313">
                  <c:v>37.3</c:v>
                </c:pt>
                <c:pt idx="314">
                  <c:v>1.3</c:v>
                </c:pt>
                <c:pt idx="315">
                  <c:v>1.1</c:v>
                </c:pt>
                <c:pt idx="316">
                  <c:v>0.8</c:v>
                </c:pt>
                <c:pt idx="317">
                  <c:v>0.8</c:v>
                </c:pt>
                <c:pt idx="318">
                  <c:v>1.4</c:v>
                </c:pt>
                <c:pt idx="319">
                  <c:v>1.5</c:v>
                </c:pt>
                <c:pt idx="320">
                  <c:v>1.2</c:v>
                </c:pt>
                <c:pt idx="321">
                  <c:v>1.4</c:v>
                </c:pt>
                <c:pt idx="322">
                  <c:v>1.5</c:v>
                </c:pt>
                <c:pt idx="323">
                  <c:v>1.2</c:v>
                </c:pt>
                <c:pt idx="324">
                  <c:v>1.2</c:v>
                </c:pt>
                <c:pt idx="325">
                  <c:v>1.1</c:v>
                </c:pt>
                <c:pt idx="326">
                  <c:v>1.3</c:v>
                </c:pt>
                <c:pt idx="327">
                  <c:v>1.7</c:v>
                </c:pt>
                <c:pt idx="328">
                  <c:v>1.6</c:v>
                </c:pt>
                <c:pt idx="329">
                  <c:v>1.2</c:v>
                </c:pt>
                <c:pt idx="330">
                  <c:v>1.9</c:v>
                </c:pt>
                <c:pt idx="331">
                  <c:v>1.3</c:v>
                </c:pt>
                <c:pt idx="332">
                  <c:v>1.4</c:v>
                </c:pt>
                <c:pt idx="333">
                  <c:v>1.3</c:v>
                </c:pt>
                <c:pt idx="334">
                  <c:v>2</c:v>
                </c:pt>
                <c:pt idx="335">
                  <c:v>1.4</c:v>
                </c:pt>
                <c:pt idx="336">
                  <c:v>1.5</c:v>
                </c:pt>
                <c:pt idx="337">
                  <c:v>1.3</c:v>
                </c:pt>
                <c:pt idx="338">
                  <c:v>2.4</c:v>
                </c:pt>
                <c:pt idx="339">
                  <c:v>1.3</c:v>
                </c:pt>
                <c:pt idx="340">
                  <c:v>1.5</c:v>
                </c:pt>
                <c:pt idx="341">
                  <c:v>1.7</c:v>
                </c:pt>
                <c:pt idx="342">
                  <c:v>1.8</c:v>
                </c:pt>
                <c:pt idx="343">
                  <c:v>1.6</c:v>
                </c:pt>
                <c:pt idx="344">
                  <c:v>1.6</c:v>
                </c:pt>
                <c:pt idx="345">
                  <c:v>1.5</c:v>
                </c:pt>
                <c:pt idx="346">
                  <c:v>1.7</c:v>
                </c:pt>
                <c:pt idx="347">
                  <c:v>1.7</c:v>
                </c:pt>
                <c:pt idx="348">
                  <c:v>0.9</c:v>
                </c:pt>
                <c:pt idx="349">
                  <c:v>1.9</c:v>
                </c:pt>
                <c:pt idx="350">
                  <c:v>2.2</c:v>
                </c:pt>
                <c:pt idx="351">
                  <c:v>1.7</c:v>
                </c:pt>
                <c:pt idx="352">
                  <c:v>2.2</c:v>
                </c:pt>
                <c:pt idx="353">
                  <c:v>1.6</c:v>
                </c:pt>
                <c:pt idx="354">
                  <c:v>1.3</c:v>
                </c:pt>
                <c:pt idx="355">
                  <c:v>1.9</c:v>
                </c:pt>
                <c:pt idx="356">
                  <c:v>1.2</c:v>
                </c:pt>
                <c:pt idx="357">
                  <c:v>1</c:v>
                </c:pt>
                <c:pt idx="358">
                  <c:v>1</c:v>
                </c:pt>
                <c:pt idx="359">
                  <c:v>1.3</c:v>
                </c:pt>
                <c:pt idx="360">
                  <c:v>1.7</c:v>
                </c:pt>
                <c:pt idx="361">
                  <c:v>2.5</c:v>
                </c:pt>
                <c:pt idx="362">
                  <c:v>5.5</c:v>
                </c:pt>
                <c:pt idx="363">
                  <c:v>3.9</c:v>
                </c:pt>
                <c:pt idx="364">
                  <c:v>1.9</c:v>
                </c:pt>
                <c:pt idx="365">
                  <c:v>1.2</c:v>
                </c:pt>
                <c:pt idx="366">
                  <c:v>1.7</c:v>
                </c:pt>
                <c:pt idx="367">
                  <c:v>1.5</c:v>
                </c:pt>
                <c:pt idx="368">
                  <c:v>1.2</c:v>
                </c:pt>
                <c:pt idx="369">
                  <c:v>1.8</c:v>
                </c:pt>
                <c:pt idx="370">
                  <c:v>1.1</c:v>
                </c:pt>
                <c:pt idx="371">
                  <c:v>1</c:v>
                </c:pt>
                <c:pt idx="372">
                  <c:v>1.3</c:v>
                </c:pt>
                <c:pt idx="373">
                  <c:v>1</c:v>
                </c:pt>
                <c:pt idx="374">
                  <c:v>1.4</c:v>
                </c:pt>
                <c:pt idx="375">
                  <c:v>1.4</c:v>
                </c:pt>
                <c:pt idx="376">
                  <c:v>2.2</c:v>
                </c:pt>
                <c:pt idx="377">
                  <c:v>0.8</c:v>
                </c:pt>
                <c:pt idx="378">
                  <c:v>2.2</c:v>
                </c:pt>
                <c:pt idx="379">
                  <c:v>1.1</c:v>
                </c:pt>
                <c:pt idx="380">
                  <c:v>0.4</c:v>
                </c:pt>
                <c:pt idx="381">
                  <c:v>0.9</c:v>
                </c:pt>
                <c:pt idx="382">
                  <c:v>2.7</c:v>
                </c:pt>
                <c:pt idx="383">
                  <c:v>1.3</c:v>
                </c:pt>
                <c:pt idx="384">
                  <c:v>0.9</c:v>
                </c:pt>
                <c:pt idx="385">
                  <c:v>1.8</c:v>
                </c:pt>
                <c:pt idx="386">
                  <c:v>13.5</c:v>
                </c:pt>
                <c:pt idx="387">
                  <c:v>1.5</c:v>
                </c:pt>
                <c:pt idx="388">
                  <c:v>1.5</c:v>
                </c:pt>
                <c:pt idx="389">
                  <c:v>1.1</c:v>
                </c:pt>
                <c:pt idx="390">
                  <c:v>1.2</c:v>
                </c:pt>
                <c:pt idx="391">
                  <c:v>1.6</c:v>
                </c:pt>
                <c:pt idx="392">
                  <c:v>1.8</c:v>
                </c:pt>
                <c:pt idx="393">
                  <c:v>1.8</c:v>
                </c:pt>
                <c:pt idx="394">
                  <c:v>1.9</c:v>
                </c:pt>
                <c:pt idx="395">
                  <c:v>2</c:v>
                </c:pt>
                <c:pt idx="396">
                  <c:v>2.1</c:v>
                </c:pt>
                <c:pt idx="397">
                  <c:v>2.2</c:v>
                </c:pt>
                <c:pt idx="398">
                  <c:v>2.2</c:v>
                </c:pt>
                <c:pt idx="399">
                  <c:v>1.7</c:v>
                </c:pt>
                <c:pt idx="400">
                  <c:v>3.8</c:v>
                </c:pt>
                <c:pt idx="401">
                  <c:v>1.1</c:v>
                </c:pt>
                <c:pt idx="402">
                  <c:v>1.2</c:v>
                </c:pt>
                <c:pt idx="403">
                  <c:v>1</c:v>
                </c:pt>
                <c:pt idx="404">
                  <c:v>0.8</c:v>
                </c:pt>
                <c:pt idx="405">
                  <c:v>4.5</c:v>
                </c:pt>
                <c:pt idx="406">
                  <c:v>0.9</c:v>
                </c:pt>
                <c:pt idx="407">
                  <c:v>0.8</c:v>
                </c:pt>
                <c:pt idx="408">
                  <c:v>1.2</c:v>
                </c:pt>
                <c:pt idx="409">
                  <c:v>1</c:v>
                </c:pt>
                <c:pt idx="410">
                  <c:v>0.6</c:v>
                </c:pt>
                <c:pt idx="411">
                  <c:v>1.5</c:v>
                </c:pt>
                <c:pt idx="412">
                  <c:v>2.7</c:v>
                </c:pt>
                <c:pt idx="413">
                  <c:v>1.1</c:v>
                </c:pt>
                <c:pt idx="414">
                  <c:v>1.4</c:v>
                </c:pt>
                <c:pt idx="415">
                  <c:v>1.2</c:v>
                </c:pt>
                <c:pt idx="416">
                  <c:v>1.2</c:v>
                </c:pt>
                <c:pt idx="417">
                  <c:v>1.7</c:v>
                </c:pt>
                <c:pt idx="418">
                  <c:v>1.2</c:v>
                </c:pt>
                <c:pt idx="419">
                  <c:v>1.2</c:v>
                </c:pt>
                <c:pt idx="420">
                  <c:v>3.7</c:v>
                </c:pt>
                <c:pt idx="421">
                  <c:v>2.8</c:v>
                </c:pt>
                <c:pt idx="422">
                  <c:v>0.7</c:v>
                </c:pt>
                <c:pt idx="423">
                  <c:v>1.3</c:v>
                </c:pt>
                <c:pt idx="424">
                  <c:v>2.2</c:v>
                </c:pt>
                <c:pt idx="425">
                  <c:v>1.7</c:v>
                </c:pt>
                <c:pt idx="426">
                  <c:v>2.8</c:v>
                </c:pt>
                <c:pt idx="427">
                  <c:v>1.5</c:v>
                </c:pt>
                <c:pt idx="428">
                  <c:v>2</c:v>
                </c:pt>
                <c:pt idx="429">
                  <c:v>1.3</c:v>
                </c:pt>
                <c:pt idx="430">
                  <c:v>1.2</c:v>
                </c:pt>
                <c:pt idx="431">
                  <c:v>1.3</c:v>
                </c:pt>
                <c:pt idx="432">
                  <c:v>1.4</c:v>
                </c:pt>
                <c:pt idx="433">
                  <c:v>1.7</c:v>
                </c:pt>
                <c:pt idx="434">
                  <c:v>1.2</c:v>
                </c:pt>
                <c:pt idx="435">
                  <c:v>49.4</c:v>
                </c:pt>
                <c:pt idx="436">
                  <c:v>17.9</c:v>
                </c:pt>
                <c:pt idx="437">
                  <c:v>6</c:v>
                </c:pt>
                <c:pt idx="438">
                  <c:v>12.9</c:v>
                </c:pt>
                <c:pt idx="439">
                  <c:v>8.7</c:v>
                </c:pt>
                <c:pt idx="440">
                  <c:v>3.6</c:v>
                </c:pt>
                <c:pt idx="441">
                  <c:v>6.6</c:v>
                </c:pt>
                <c:pt idx="442">
                  <c:v>38</c:v>
                </c:pt>
                <c:pt idx="443">
                  <c:v>16.7</c:v>
                </c:pt>
                <c:pt idx="444">
                  <c:v>20.7</c:v>
                </c:pt>
                <c:pt idx="445">
                  <c:v>15</c:v>
                </c:pt>
                <c:pt idx="446">
                  <c:v>7.6</c:v>
                </c:pt>
                <c:pt idx="447">
                  <c:v>4.2</c:v>
                </c:pt>
                <c:pt idx="448">
                  <c:v>4.1</c:v>
                </c:pt>
                <c:pt idx="449">
                  <c:v>9.1</c:v>
                </c:pt>
                <c:pt idx="450">
                  <c:v>7.7</c:v>
                </c:pt>
                <c:pt idx="451">
                  <c:v>5.2</c:v>
                </c:pt>
                <c:pt idx="452">
                  <c:v>32</c:v>
                </c:pt>
                <c:pt idx="453">
                  <c:v>9.7</c:v>
                </c:pt>
                <c:pt idx="454">
                  <c:v>3.7</c:v>
                </c:pt>
                <c:pt idx="455">
                  <c:v>5.3</c:v>
                </c:pt>
                <c:pt idx="456">
                  <c:v>4.7</c:v>
                </c:pt>
                <c:pt idx="457">
                  <c:v>5.4</c:v>
                </c:pt>
                <c:pt idx="458">
                  <c:v>6.7</c:v>
                </c:pt>
                <c:pt idx="459">
                  <c:v>7.5</c:v>
                </c:pt>
                <c:pt idx="460">
                  <c:v>17.9</c:v>
                </c:pt>
                <c:pt idx="461">
                  <c:v>11.5</c:v>
                </c:pt>
                <c:pt idx="462">
                  <c:v>3.9</c:v>
                </c:pt>
                <c:pt idx="463">
                  <c:v>5.4</c:v>
                </c:pt>
                <c:pt idx="464">
                  <c:v>5.5</c:v>
                </c:pt>
                <c:pt idx="465">
                  <c:v>4.3</c:v>
                </c:pt>
                <c:pt idx="466">
                  <c:v>5.7</c:v>
                </c:pt>
                <c:pt idx="467">
                  <c:v>4.8</c:v>
                </c:pt>
                <c:pt idx="468">
                  <c:v>19.6</c:v>
                </c:pt>
                <c:pt idx="469">
                  <c:v>33.4</c:v>
                </c:pt>
                <c:pt idx="470">
                  <c:v>50.5</c:v>
                </c:pt>
                <c:pt idx="471">
                  <c:v>77.8</c:v>
                </c:pt>
                <c:pt idx="472">
                  <c:v>50.2</c:v>
                </c:pt>
                <c:pt idx="473">
                  <c:v>22.5</c:v>
                </c:pt>
                <c:pt idx="474">
                  <c:v>47.9</c:v>
                </c:pt>
                <c:pt idx="475">
                  <c:v>31.4</c:v>
                </c:pt>
                <c:pt idx="476">
                  <c:v>48.2</c:v>
                </c:pt>
                <c:pt idx="477">
                  <c:v>20.8</c:v>
                </c:pt>
                <c:pt idx="478">
                  <c:v>37</c:v>
                </c:pt>
                <c:pt idx="479">
                  <c:v>35.3</c:v>
                </c:pt>
                <c:pt idx="480">
                  <c:v>33.3</c:v>
                </c:pt>
                <c:pt idx="481">
                  <c:v>62.3</c:v>
                </c:pt>
                <c:pt idx="482">
                  <c:v>52.3</c:v>
                </c:pt>
                <c:pt idx="483">
                  <c:v>31.1</c:v>
                </c:pt>
                <c:pt idx="484">
                  <c:v>50.3</c:v>
                </c:pt>
                <c:pt idx="485">
                  <c:v>72.4</c:v>
                </c:pt>
                <c:pt idx="486">
                  <c:v>87.7</c:v>
                </c:pt>
                <c:pt idx="487">
                  <c:v>83.6</c:v>
                </c:pt>
                <c:pt idx="488">
                  <c:v>86.9</c:v>
                </c:pt>
                <c:pt idx="489">
                  <c:v>92</c:v>
                </c:pt>
                <c:pt idx="490">
                  <c:v>77.1</c:v>
                </c:pt>
                <c:pt idx="491">
                  <c:v>87.4</c:v>
                </c:pt>
                <c:pt idx="492">
                  <c:v>80.9</c:v>
                </c:pt>
                <c:pt idx="493">
                  <c:v>71.8</c:v>
                </c:pt>
                <c:pt idx="494">
                  <c:v>89</c:v>
                </c:pt>
                <c:pt idx="495">
                  <c:v>94.7</c:v>
                </c:pt>
                <c:pt idx="496">
                  <c:v>97.4</c:v>
                </c:pt>
                <c:pt idx="497">
                  <c:v>87.1</c:v>
                </c:pt>
                <c:pt idx="498">
                  <c:v>62.3</c:v>
                </c:pt>
                <c:pt idx="499">
                  <c:v>71.5</c:v>
                </c:pt>
                <c:pt idx="500">
                  <c:v>68.9</c:v>
                </c:pt>
                <c:pt idx="501">
                  <c:v>39.8</c:v>
                </c:pt>
                <c:pt idx="502">
                  <c:v>38</c:v>
                </c:pt>
                <c:pt idx="503">
                  <c:v>31.7</c:v>
                </c:pt>
                <c:pt idx="504">
                  <c:v>53.1</c:v>
                </c:pt>
                <c:pt idx="505">
                  <c:v>41.6</c:v>
                </c:pt>
                <c:pt idx="506">
                  <c:v>32.3</c:v>
                </c:pt>
                <c:pt idx="507">
                  <c:v>49.8</c:v>
                </c:pt>
                <c:pt idx="508">
                  <c:v>51.9</c:v>
                </c:pt>
                <c:pt idx="509">
                  <c:v>55.5</c:v>
                </c:pt>
                <c:pt idx="510">
                  <c:v>79.1</c:v>
                </c:pt>
                <c:pt idx="511">
                  <c:v>56.2</c:v>
                </c:pt>
                <c:pt idx="512">
                  <c:v>48.3</c:v>
                </c:pt>
                <c:pt idx="513">
                  <c:v>54.7</c:v>
                </c:pt>
                <c:pt idx="514">
                  <c:v>67.2</c:v>
                </c:pt>
                <c:pt idx="515">
                  <c:v>61.9</c:v>
                </c:pt>
                <c:pt idx="516">
                  <c:v>69.7</c:v>
                </c:pt>
                <c:pt idx="517">
                  <c:v>68.4</c:v>
                </c:pt>
                <c:pt idx="518">
                  <c:v>63.4</c:v>
                </c:pt>
                <c:pt idx="519">
                  <c:v>74.6</c:v>
                </c:pt>
                <c:pt idx="520">
                  <c:v>81.4</c:v>
                </c:pt>
                <c:pt idx="521">
                  <c:v>85.1</c:v>
                </c:pt>
                <c:pt idx="522">
                  <c:v>73.4</c:v>
                </c:pt>
                <c:pt idx="523">
                  <c:v>95.1</c:v>
                </c:pt>
                <c:pt idx="524">
                  <c:v>95.2</c:v>
                </c:pt>
                <c:pt idx="525">
                  <c:v>94.2</c:v>
                </c:pt>
                <c:pt idx="526">
                  <c:v>89.6</c:v>
                </c:pt>
                <c:pt idx="527">
                  <c:v>89.5</c:v>
                </c:pt>
                <c:pt idx="528">
                  <c:v>93.2</c:v>
                </c:pt>
                <c:pt idx="529">
                  <c:v>95.8</c:v>
                </c:pt>
                <c:pt idx="530">
                  <c:v>98.4</c:v>
                </c:pt>
                <c:pt idx="531">
                  <c:v>93.5</c:v>
                </c:pt>
                <c:pt idx="532">
                  <c:v>93.4</c:v>
                </c:pt>
                <c:pt idx="533">
                  <c:v>98</c:v>
                </c:pt>
                <c:pt idx="534">
                  <c:v>98.9</c:v>
                </c:pt>
                <c:pt idx="535">
                  <c:v>82.6</c:v>
                </c:pt>
                <c:pt idx="536">
                  <c:v>85.9</c:v>
                </c:pt>
                <c:pt idx="537">
                  <c:v>94.2</c:v>
                </c:pt>
                <c:pt idx="538">
                  <c:v>94.8</c:v>
                </c:pt>
                <c:pt idx="539">
                  <c:v>84.9</c:v>
                </c:pt>
                <c:pt idx="540">
                  <c:v>86.5</c:v>
                </c:pt>
                <c:pt idx="541">
                  <c:v>99.7</c:v>
                </c:pt>
                <c:pt idx="542">
                  <c:v>99.4</c:v>
                </c:pt>
                <c:pt idx="543">
                  <c:v>95.5</c:v>
                </c:pt>
                <c:pt idx="544">
                  <c:v>89.1</c:v>
                </c:pt>
                <c:pt idx="545">
                  <c:v>84.2</c:v>
                </c:pt>
                <c:pt idx="546">
                  <c:v>92.9</c:v>
                </c:pt>
                <c:pt idx="547">
                  <c:v>97.2</c:v>
                </c:pt>
                <c:pt idx="548">
                  <c:v>94.5</c:v>
                </c:pt>
                <c:pt idx="549">
                  <c:v>67.2</c:v>
                </c:pt>
                <c:pt idx="550">
                  <c:v>87.7</c:v>
                </c:pt>
                <c:pt idx="551">
                  <c:v>83.1</c:v>
                </c:pt>
                <c:pt idx="552">
                  <c:v>94.6</c:v>
                </c:pt>
                <c:pt idx="553">
                  <c:v>95.8</c:v>
                </c:pt>
                <c:pt idx="554">
                  <c:v>99</c:v>
                </c:pt>
                <c:pt idx="555">
                  <c:v>98.9</c:v>
                </c:pt>
                <c:pt idx="556">
                  <c:v>100</c:v>
                </c:pt>
                <c:pt idx="557">
                  <c:v>99.9</c:v>
                </c:pt>
                <c:pt idx="558">
                  <c:v>99.9</c:v>
                </c:pt>
                <c:pt idx="559">
                  <c:v>100</c:v>
                </c:pt>
                <c:pt idx="560">
                  <c:v>100</c:v>
                </c:pt>
                <c:pt idx="561">
                  <c:v>100</c:v>
                </c:pt>
                <c:pt idx="562">
                  <c:v>99.9</c:v>
                </c:pt>
                <c:pt idx="563">
                  <c:v>98.3</c:v>
                </c:pt>
                <c:pt idx="564">
                  <c:v>98.9</c:v>
                </c:pt>
                <c:pt idx="565">
                  <c:v>99.8</c:v>
                </c:pt>
                <c:pt idx="566">
                  <c:v>99.8</c:v>
                </c:pt>
                <c:pt idx="567">
                  <c:v>99.7</c:v>
                </c:pt>
                <c:pt idx="568">
                  <c:v>100</c:v>
                </c:pt>
                <c:pt idx="569">
                  <c:v>100</c:v>
                </c:pt>
                <c:pt idx="570">
                  <c:v>100</c:v>
                </c:pt>
                <c:pt idx="571">
                  <c:v>99.9</c:v>
                </c:pt>
                <c:pt idx="572">
                  <c:v>100</c:v>
                </c:pt>
                <c:pt idx="573">
                  <c:v>100</c:v>
                </c:pt>
                <c:pt idx="574">
                  <c:v>99.8</c:v>
                </c:pt>
                <c:pt idx="575">
                  <c:v>99.4</c:v>
                </c:pt>
                <c:pt idx="576">
                  <c:v>96</c:v>
                </c:pt>
                <c:pt idx="577">
                  <c:v>87.3</c:v>
                </c:pt>
                <c:pt idx="578">
                  <c:v>85.9</c:v>
                </c:pt>
                <c:pt idx="579">
                  <c:v>99.8</c:v>
                </c:pt>
                <c:pt idx="580">
                  <c:v>100</c:v>
                </c:pt>
                <c:pt idx="581">
                  <c:v>99.9</c:v>
                </c:pt>
                <c:pt idx="582">
                  <c:v>99.9</c:v>
                </c:pt>
                <c:pt idx="583">
                  <c:v>99.9</c:v>
                </c:pt>
                <c:pt idx="584">
                  <c:v>99.8</c:v>
                </c:pt>
                <c:pt idx="585">
                  <c:v>100</c:v>
                </c:pt>
                <c:pt idx="586">
                  <c:v>95.8</c:v>
                </c:pt>
                <c:pt idx="587">
                  <c:v>50.7</c:v>
                </c:pt>
                <c:pt idx="588">
                  <c:v>55.1</c:v>
                </c:pt>
                <c:pt idx="589">
                  <c:v>56.5</c:v>
                </c:pt>
                <c:pt idx="590">
                  <c:v>86.4</c:v>
                </c:pt>
                <c:pt idx="591">
                  <c:v>84.4</c:v>
                </c:pt>
                <c:pt idx="592">
                  <c:v>80.1</c:v>
                </c:pt>
                <c:pt idx="593">
                  <c:v>55.2</c:v>
                </c:pt>
                <c:pt idx="594">
                  <c:v>64.3</c:v>
                </c:pt>
                <c:pt idx="595">
                  <c:v>55.5</c:v>
                </c:pt>
                <c:pt idx="596">
                  <c:v>43.4</c:v>
                </c:pt>
                <c:pt idx="597">
                  <c:v>48</c:v>
                </c:pt>
                <c:pt idx="598">
                  <c:v>42</c:v>
                </c:pt>
                <c:pt idx="599">
                  <c:v>32.8</c:v>
                </c:pt>
                <c:pt idx="600">
                  <c:v>31.6</c:v>
                </c:pt>
                <c:pt idx="601">
                  <c:v>67.9</c:v>
                </c:pt>
                <c:pt idx="602">
                  <c:v>70.1</c:v>
                </c:pt>
                <c:pt idx="603">
                  <c:v>52.5</c:v>
                </c:pt>
                <c:pt idx="604">
                  <c:v>59</c:v>
                </c:pt>
                <c:pt idx="605">
                  <c:v>34</c:v>
                </c:pt>
                <c:pt idx="606">
                  <c:v>47.8</c:v>
                </c:pt>
                <c:pt idx="607">
                  <c:v>39.9</c:v>
                </c:pt>
                <c:pt idx="608">
                  <c:v>46.3</c:v>
                </c:pt>
                <c:pt idx="609">
                  <c:v>67.9</c:v>
                </c:pt>
                <c:pt idx="610">
                  <c:v>65.2</c:v>
                </c:pt>
                <c:pt idx="611">
                  <c:v>49.7</c:v>
                </c:pt>
                <c:pt idx="612">
                  <c:v>36.4</c:v>
                </c:pt>
                <c:pt idx="613">
                  <c:v>54.1</c:v>
                </c:pt>
                <c:pt idx="614">
                  <c:v>65.7</c:v>
                </c:pt>
                <c:pt idx="615">
                  <c:v>64.8</c:v>
                </c:pt>
                <c:pt idx="616">
                  <c:v>77.2</c:v>
                </c:pt>
                <c:pt idx="617">
                  <c:v>76.8</c:v>
                </c:pt>
                <c:pt idx="618">
                  <c:v>86.2</c:v>
                </c:pt>
                <c:pt idx="619">
                  <c:v>82.7</c:v>
                </c:pt>
                <c:pt idx="620">
                  <c:v>56.6</c:v>
                </c:pt>
                <c:pt idx="621">
                  <c:v>88.3</c:v>
                </c:pt>
                <c:pt idx="622">
                  <c:v>95.2</c:v>
                </c:pt>
                <c:pt idx="623">
                  <c:v>97.4</c:v>
                </c:pt>
                <c:pt idx="624">
                  <c:v>99.6</c:v>
                </c:pt>
                <c:pt idx="625">
                  <c:v>95.3</c:v>
                </c:pt>
                <c:pt idx="626">
                  <c:v>84.2</c:v>
                </c:pt>
                <c:pt idx="627">
                  <c:v>58.2</c:v>
                </c:pt>
                <c:pt idx="628">
                  <c:v>60.1</c:v>
                </c:pt>
                <c:pt idx="629">
                  <c:v>53.3</c:v>
                </c:pt>
                <c:pt idx="630">
                  <c:v>56</c:v>
                </c:pt>
                <c:pt idx="631">
                  <c:v>43.4</c:v>
                </c:pt>
                <c:pt idx="632">
                  <c:v>33.4</c:v>
                </c:pt>
                <c:pt idx="633">
                  <c:v>50</c:v>
                </c:pt>
                <c:pt idx="634">
                  <c:v>46.9</c:v>
                </c:pt>
                <c:pt idx="635">
                  <c:v>43.1</c:v>
                </c:pt>
                <c:pt idx="636">
                  <c:v>60</c:v>
                </c:pt>
                <c:pt idx="637">
                  <c:v>52.5</c:v>
                </c:pt>
                <c:pt idx="638">
                  <c:v>27.6</c:v>
                </c:pt>
                <c:pt idx="639">
                  <c:v>19.9</c:v>
                </c:pt>
                <c:pt idx="640">
                  <c:v>22.3</c:v>
                </c:pt>
                <c:pt idx="641">
                  <c:v>41.9</c:v>
                </c:pt>
                <c:pt idx="642">
                  <c:v>22.4</c:v>
                </c:pt>
                <c:pt idx="643">
                  <c:v>44.9</c:v>
                </c:pt>
                <c:pt idx="644">
                  <c:v>74.2</c:v>
                </c:pt>
                <c:pt idx="645">
                  <c:v>98.4</c:v>
                </c:pt>
                <c:pt idx="646">
                  <c:v>90.7</c:v>
                </c:pt>
                <c:pt idx="647">
                  <c:v>79.5</c:v>
                </c:pt>
                <c:pt idx="648">
                  <c:v>82.2</c:v>
                </c:pt>
                <c:pt idx="649">
                  <c:v>71.4</c:v>
                </c:pt>
                <c:pt idx="650">
                  <c:v>78.7</c:v>
                </c:pt>
                <c:pt idx="651">
                  <c:v>49.1</c:v>
                </c:pt>
                <c:pt idx="652">
                  <c:v>32.4</c:v>
                </c:pt>
                <c:pt idx="653">
                  <c:v>69.2</c:v>
                </c:pt>
                <c:pt idx="654">
                  <c:v>54.1</c:v>
                </c:pt>
                <c:pt idx="655">
                  <c:v>57.2</c:v>
                </c:pt>
                <c:pt idx="656">
                  <c:v>33.5</c:v>
                </c:pt>
                <c:pt idx="657">
                  <c:v>88.1</c:v>
                </c:pt>
                <c:pt idx="658">
                  <c:v>84.7</c:v>
                </c:pt>
                <c:pt idx="659">
                  <c:v>88.4</c:v>
                </c:pt>
                <c:pt idx="660">
                  <c:v>85.7</c:v>
                </c:pt>
                <c:pt idx="661">
                  <c:v>88.3</c:v>
                </c:pt>
                <c:pt idx="662">
                  <c:v>75</c:v>
                </c:pt>
                <c:pt idx="663">
                  <c:v>58.2</c:v>
                </c:pt>
                <c:pt idx="664">
                  <c:v>86.7</c:v>
                </c:pt>
                <c:pt idx="665">
                  <c:v>80.9</c:v>
                </c:pt>
                <c:pt idx="666">
                  <c:v>77.8</c:v>
                </c:pt>
                <c:pt idx="667">
                  <c:v>85</c:v>
                </c:pt>
                <c:pt idx="668">
                  <c:v>62</c:v>
                </c:pt>
                <c:pt idx="669">
                  <c:v>73.3</c:v>
                </c:pt>
                <c:pt idx="670">
                  <c:v>51.6</c:v>
                </c:pt>
                <c:pt idx="671">
                  <c:v>65.5</c:v>
                </c:pt>
                <c:pt idx="672">
                  <c:v>33.4</c:v>
                </c:pt>
                <c:pt idx="673">
                  <c:v>84.5</c:v>
                </c:pt>
                <c:pt idx="674">
                  <c:v>70</c:v>
                </c:pt>
                <c:pt idx="675">
                  <c:v>69.1</c:v>
                </c:pt>
                <c:pt idx="676">
                  <c:v>78.2</c:v>
                </c:pt>
                <c:pt idx="677">
                  <c:v>75</c:v>
                </c:pt>
                <c:pt idx="678">
                  <c:v>36.3</c:v>
                </c:pt>
                <c:pt idx="679">
                  <c:v>39.6</c:v>
                </c:pt>
                <c:pt idx="680">
                  <c:v>55.1</c:v>
                </c:pt>
                <c:pt idx="681">
                  <c:v>65.9</c:v>
                </c:pt>
                <c:pt idx="682">
                  <c:v>27.4</c:v>
                </c:pt>
                <c:pt idx="683">
                  <c:v>48.4</c:v>
                </c:pt>
                <c:pt idx="684">
                  <c:v>62.3</c:v>
                </c:pt>
                <c:pt idx="685">
                  <c:v>44.8</c:v>
                </c:pt>
                <c:pt idx="686">
                  <c:v>31.3</c:v>
                </c:pt>
                <c:pt idx="687">
                  <c:v>68.1</c:v>
                </c:pt>
                <c:pt idx="688">
                  <c:v>44.1</c:v>
                </c:pt>
                <c:pt idx="689">
                  <c:v>39.9</c:v>
                </c:pt>
                <c:pt idx="690">
                  <c:v>27.9</c:v>
                </c:pt>
                <c:pt idx="691">
                  <c:v>22.8</c:v>
                </c:pt>
                <c:pt idx="692">
                  <c:v>11.4</c:v>
                </c:pt>
                <c:pt idx="693">
                  <c:v>21.8</c:v>
                </c:pt>
                <c:pt idx="694">
                  <c:v>23.9</c:v>
                </c:pt>
                <c:pt idx="695">
                  <c:v>28.1</c:v>
                </c:pt>
                <c:pt idx="696">
                  <c:v>34.7</c:v>
                </c:pt>
                <c:pt idx="697">
                  <c:v>30.8</c:v>
                </c:pt>
                <c:pt idx="698">
                  <c:v>40.1</c:v>
                </c:pt>
                <c:pt idx="699">
                  <c:v>62.9</c:v>
                </c:pt>
                <c:pt idx="700">
                  <c:v>55.1</c:v>
                </c:pt>
                <c:pt idx="701">
                  <c:v>73.5</c:v>
                </c:pt>
                <c:pt idx="702">
                  <c:v>85.8</c:v>
                </c:pt>
                <c:pt idx="703">
                  <c:v>95</c:v>
                </c:pt>
                <c:pt idx="704">
                  <c:v>92.9</c:v>
                </c:pt>
                <c:pt idx="705">
                  <c:v>88.5</c:v>
                </c:pt>
                <c:pt idx="706">
                  <c:v>91.4</c:v>
                </c:pt>
                <c:pt idx="707">
                  <c:v>96</c:v>
                </c:pt>
                <c:pt idx="708">
                  <c:v>93.8</c:v>
                </c:pt>
                <c:pt idx="709">
                  <c:v>97</c:v>
                </c:pt>
                <c:pt idx="710">
                  <c:v>86</c:v>
                </c:pt>
                <c:pt idx="711">
                  <c:v>91.4</c:v>
                </c:pt>
                <c:pt idx="712">
                  <c:v>85</c:v>
                </c:pt>
                <c:pt idx="713">
                  <c:v>89.7</c:v>
                </c:pt>
                <c:pt idx="714">
                  <c:v>98</c:v>
                </c:pt>
                <c:pt idx="715">
                  <c:v>95.5</c:v>
                </c:pt>
                <c:pt idx="716">
                  <c:v>91.2</c:v>
                </c:pt>
                <c:pt idx="717">
                  <c:v>87.1</c:v>
                </c:pt>
                <c:pt idx="718">
                  <c:v>95.1</c:v>
                </c:pt>
                <c:pt idx="719">
                  <c:v>94</c:v>
                </c:pt>
                <c:pt idx="720">
                  <c:v>97.4</c:v>
                </c:pt>
                <c:pt idx="721">
                  <c:v>95.3</c:v>
                </c:pt>
                <c:pt idx="722">
                  <c:v>89.2</c:v>
                </c:pt>
                <c:pt idx="723">
                  <c:v>96.2</c:v>
                </c:pt>
                <c:pt idx="724">
                  <c:v>58.4</c:v>
                </c:pt>
                <c:pt idx="725">
                  <c:v>11.5</c:v>
                </c:pt>
                <c:pt idx="726">
                  <c:v>28.7</c:v>
                </c:pt>
                <c:pt idx="727">
                  <c:v>30.9</c:v>
                </c:pt>
                <c:pt idx="728">
                  <c:v>34.9</c:v>
                </c:pt>
                <c:pt idx="729">
                  <c:v>24.9</c:v>
                </c:pt>
                <c:pt idx="730">
                  <c:v>6.6</c:v>
                </c:pt>
                <c:pt idx="731">
                  <c:v>20.2</c:v>
                </c:pt>
                <c:pt idx="732">
                  <c:v>24.3</c:v>
                </c:pt>
                <c:pt idx="733">
                  <c:v>26.8</c:v>
                </c:pt>
                <c:pt idx="734">
                  <c:v>66.7</c:v>
                </c:pt>
                <c:pt idx="735">
                  <c:v>70.6</c:v>
                </c:pt>
                <c:pt idx="736">
                  <c:v>28.8</c:v>
                </c:pt>
                <c:pt idx="737">
                  <c:v>18.3</c:v>
                </c:pt>
                <c:pt idx="738">
                  <c:v>4.4</c:v>
                </c:pt>
                <c:pt idx="739">
                  <c:v>7.6</c:v>
                </c:pt>
                <c:pt idx="740">
                  <c:v>7.9</c:v>
                </c:pt>
                <c:pt idx="741">
                  <c:v>14.4</c:v>
                </c:pt>
                <c:pt idx="742">
                  <c:v>10.2</c:v>
                </c:pt>
                <c:pt idx="743">
                  <c:v>7.2</c:v>
                </c:pt>
                <c:pt idx="744">
                  <c:v>25.8</c:v>
                </c:pt>
                <c:pt idx="745">
                  <c:v>49.3</c:v>
                </c:pt>
                <c:pt idx="746">
                  <c:v>89.1</c:v>
                </c:pt>
                <c:pt idx="747">
                  <c:v>61.3</c:v>
                </c:pt>
                <c:pt idx="748">
                  <c:v>41</c:v>
                </c:pt>
                <c:pt idx="749">
                  <c:v>35.8</c:v>
                </c:pt>
                <c:pt idx="750">
                  <c:v>52.7</c:v>
                </c:pt>
                <c:pt idx="751">
                  <c:v>69.3</c:v>
                </c:pt>
                <c:pt idx="752">
                  <c:v>43.2</c:v>
                </c:pt>
                <c:pt idx="753">
                  <c:v>49</c:v>
                </c:pt>
                <c:pt idx="754">
                  <c:v>60.6</c:v>
                </c:pt>
                <c:pt idx="755">
                  <c:v>48.7</c:v>
                </c:pt>
                <c:pt idx="756">
                  <c:v>70</c:v>
                </c:pt>
                <c:pt idx="757">
                  <c:v>22.7</c:v>
                </c:pt>
                <c:pt idx="758">
                  <c:v>12.3</c:v>
                </c:pt>
                <c:pt idx="759">
                  <c:v>12.1</c:v>
                </c:pt>
                <c:pt idx="760">
                  <c:v>14.6</c:v>
                </c:pt>
                <c:pt idx="761">
                  <c:v>13.8</c:v>
                </c:pt>
                <c:pt idx="762">
                  <c:v>84.9</c:v>
                </c:pt>
                <c:pt idx="763">
                  <c:v>30.6</c:v>
                </c:pt>
                <c:pt idx="764">
                  <c:v>20</c:v>
                </c:pt>
                <c:pt idx="765">
                  <c:v>23.5</c:v>
                </c:pt>
                <c:pt idx="766">
                  <c:v>96.5</c:v>
                </c:pt>
                <c:pt idx="767">
                  <c:v>29.8</c:v>
                </c:pt>
                <c:pt idx="768">
                  <c:v>47.3</c:v>
                </c:pt>
                <c:pt idx="769">
                  <c:v>21</c:v>
                </c:pt>
                <c:pt idx="770">
                  <c:v>15.1</c:v>
                </c:pt>
                <c:pt idx="771">
                  <c:v>21.9</c:v>
                </c:pt>
                <c:pt idx="772">
                  <c:v>40.7</c:v>
                </c:pt>
                <c:pt idx="773">
                  <c:v>62.1</c:v>
                </c:pt>
                <c:pt idx="774">
                  <c:v>73.2</c:v>
                </c:pt>
                <c:pt idx="775">
                  <c:v>99.4</c:v>
                </c:pt>
                <c:pt idx="776">
                  <c:v>91.8</c:v>
                </c:pt>
                <c:pt idx="777">
                  <c:v>41.2</c:v>
                </c:pt>
                <c:pt idx="778">
                  <c:v>35.4</c:v>
                </c:pt>
                <c:pt idx="779">
                  <c:v>25.7</c:v>
                </c:pt>
                <c:pt idx="780">
                  <c:v>15.2</c:v>
                </c:pt>
                <c:pt idx="781">
                  <c:v>64</c:v>
                </c:pt>
                <c:pt idx="782">
                  <c:v>37.4</c:v>
                </c:pt>
                <c:pt idx="783">
                  <c:v>18.5</c:v>
                </c:pt>
                <c:pt idx="784">
                  <c:v>59.5</c:v>
                </c:pt>
                <c:pt idx="785">
                  <c:v>81</c:v>
                </c:pt>
                <c:pt idx="786">
                  <c:v>47</c:v>
                </c:pt>
                <c:pt idx="787">
                  <c:v>8.2</c:v>
                </c:pt>
                <c:pt idx="788">
                  <c:v>26.6</c:v>
                </c:pt>
                <c:pt idx="789">
                  <c:v>41</c:v>
                </c:pt>
                <c:pt idx="790">
                  <c:v>35.5</c:v>
                </c:pt>
                <c:pt idx="791">
                  <c:v>68</c:v>
                </c:pt>
                <c:pt idx="792">
                  <c:v>73.6</c:v>
                </c:pt>
                <c:pt idx="793">
                  <c:v>66.1</c:v>
                </c:pt>
                <c:pt idx="794">
                  <c:v>29.1</c:v>
                </c:pt>
                <c:pt idx="795">
                  <c:v>20.7</c:v>
                </c:pt>
                <c:pt idx="796">
                  <c:v>24.1</c:v>
                </c:pt>
                <c:pt idx="797">
                  <c:v>29</c:v>
                </c:pt>
                <c:pt idx="798">
                  <c:v>33.6</c:v>
                </c:pt>
                <c:pt idx="799">
                  <c:v>66.2</c:v>
                </c:pt>
                <c:pt idx="800">
                  <c:v>76</c:v>
                </c:pt>
                <c:pt idx="801">
                  <c:v>37.2</c:v>
                </c:pt>
                <c:pt idx="802">
                  <c:v>51.6</c:v>
                </c:pt>
                <c:pt idx="803">
                  <c:v>65.6</c:v>
                </c:pt>
                <c:pt idx="804">
                  <c:v>79.1</c:v>
                </c:pt>
                <c:pt idx="805">
                  <c:v>21.5</c:v>
                </c:pt>
                <c:pt idx="806">
                  <c:v>47.8</c:v>
                </c:pt>
                <c:pt idx="807">
                  <c:v>44.6</c:v>
                </c:pt>
                <c:pt idx="808">
                  <c:v>31.2</c:v>
                </c:pt>
                <c:pt idx="809">
                  <c:v>47.9</c:v>
                </c:pt>
                <c:pt idx="810">
                  <c:v>47.1</c:v>
                </c:pt>
                <c:pt idx="811">
                  <c:v>26.6</c:v>
                </c:pt>
                <c:pt idx="812">
                  <c:v>24.8</c:v>
                </c:pt>
                <c:pt idx="813">
                  <c:v>29.2</c:v>
                </c:pt>
                <c:pt idx="814">
                  <c:v>39.8</c:v>
                </c:pt>
                <c:pt idx="815">
                  <c:v>40.5</c:v>
                </c:pt>
                <c:pt idx="816">
                  <c:v>25</c:v>
                </c:pt>
                <c:pt idx="817">
                  <c:v>46.4</c:v>
                </c:pt>
                <c:pt idx="818">
                  <c:v>17.2</c:v>
                </c:pt>
                <c:pt idx="819">
                  <c:v>35.7</c:v>
                </c:pt>
                <c:pt idx="820">
                  <c:v>33.2</c:v>
                </c:pt>
                <c:pt idx="821">
                  <c:v>42</c:v>
                </c:pt>
                <c:pt idx="822">
                  <c:v>36.6</c:v>
                </c:pt>
                <c:pt idx="823">
                  <c:v>32.1</c:v>
                </c:pt>
                <c:pt idx="824">
                  <c:v>22.7</c:v>
                </c:pt>
                <c:pt idx="825">
                  <c:v>31.6</c:v>
                </c:pt>
                <c:pt idx="826">
                  <c:v>20.9</c:v>
                </c:pt>
                <c:pt idx="827">
                  <c:v>50.8</c:v>
                </c:pt>
                <c:pt idx="828">
                  <c:v>47</c:v>
                </c:pt>
                <c:pt idx="829">
                  <c:v>27.4</c:v>
                </c:pt>
                <c:pt idx="830">
                  <c:v>85.1</c:v>
                </c:pt>
                <c:pt idx="831">
                  <c:v>71.7</c:v>
                </c:pt>
                <c:pt idx="832">
                  <c:v>58.8</c:v>
                </c:pt>
                <c:pt idx="833">
                  <c:v>45.2</c:v>
                </c:pt>
                <c:pt idx="834">
                  <c:v>87.1</c:v>
                </c:pt>
                <c:pt idx="835">
                  <c:v>93.5</c:v>
                </c:pt>
                <c:pt idx="836">
                  <c:v>62.7</c:v>
                </c:pt>
                <c:pt idx="837">
                  <c:v>89.1</c:v>
                </c:pt>
                <c:pt idx="838">
                  <c:v>81.2</c:v>
                </c:pt>
                <c:pt idx="839">
                  <c:v>53.2</c:v>
                </c:pt>
                <c:pt idx="840">
                  <c:v>34.1</c:v>
                </c:pt>
                <c:pt idx="841">
                  <c:v>87.8</c:v>
                </c:pt>
                <c:pt idx="842">
                  <c:v>39.4</c:v>
                </c:pt>
                <c:pt idx="843">
                  <c:v>28.2</c:v>
                </c:pt>
                <c:pt idx="844">
                  <c:v>7.7</c:v>
                </c:pt>
                <c:pt idx="845">
                  <c:v>27.1</c:v>
                </c:pt>
                <c:pt idx="846">
                  <c:v>79.8</c:v>
                </c:pt>
                <c:pt idx="847">
                  <c:v>54</c:v>
                </c:pt>
                <c:pt idx="848">
                  <c:v>65.5</c:v>
                </c:pt>
                <c:pt idx="849">
                  <c:v>34.4</c:v>
                </c:pt>
                <c:pt idx="850">
                  <c:v>28.4</c:v>
                </c:pt>
                <c:pt idx="851">
                  <c:v>33.4</c:v>
                </c:pt>
                <c:pt idx="852">
                  <c:v>41.2</c:v>
                </c:pt>
                <c:pt idx="853">
                  <c:v>72.8</c:v>
                </c:pt>
                <c:pt idx="854">
                  <c:v>82.1</c:v>
                </c:pt>
                <c:pt idx="855">
                  <c:v>81.6</c:v>
                </c:pt>
                <c:pt idx="856">
                  <c:v>80</c:v>
                </c:pt>
                <c:pt idx="857">
                  <c:v>73.3</c:v>
                </c:pt>
                <c:pt idx="858">
                  <c:v>77</c:v>
                </c:pt>
                <c:pt idx="859">
                  <c:v>21.2</c:v>
                </c:pt>
                <c:pt idx="860">
                  <c:v>41.4</c:v>
                </c:pt>
                <c:pt idx="861">
                  <c:v>58.8</c:v>
                </c:pt>
                <c:pt idx="862">
                  <c:v>68</c:v>
                </c:pt>
                <c:pt idx="863">
                  <c:v>75.2</c:v>
                </c:pt>
                <c:pt idx="864">
                  <c:v>97.7</c:v>
                </c:pt>
                <c:pt idx="865">
                  <c:v>99.2</c:v>
                </c:pt>
                <c:pt idx="866">
                  <c:v>98.5</c:v>
                </c:pt>
                <c:pt idx="867">
                  <c:v>95.7</c:v>
                </c:pt>
                <c:pt idx="868">
                  <c:v>99.1</c:v>
                </c:pt>
                <c:pt idx="869">
                  <c:v>94.4</c:v>
                </c:pt>
                <c:pt idx="870">
                  <c:v>76.5</c:v>
                </c:pt>
                <c:pt idx="871">
                  <c:v>90.5</c:v>
                </c:pt>
                <c:pt idx="872">
                  <c:v>76.5</c:v>
                </c:pt>
                <c:pt idx="873">
                  <c:v>75</c:v>
                </c:pt>
                <c:pt idx="874">
                  <c:v>51.9</c:v>
                </c:pt>
                <c:pt idx="875">
                  <c:v>67.5</c:v>
                </c:pt>
                <c:pt idx="876">
                  <c:v>49.8</c:v>
                </c:pt>
                <c:pt idx="877">
                  <c:v>48.8</c:v>
                </c:pt>
                <c:pt idx="878">
                  <c:v>40.8</c:v>
                </c:pt>
                <c:pt idx="879">
                  <c:v>36.6</c:v>
                </c:pt>
                <c:pt idx="880">
                  <c:v>56.9</c:v>
                </c:pt>
                <c:pt idx="881">
                  <c:v>30.4</c:v>
                </c:pt>
                <c:pt idx="882">
                  <c:v>35.4</c:v>
                </c:pt>
                <c:pt idx="883">
                  <c:v>33.4</c:v>
                </c:pt>
                <c:pt idx="884">
                  <c:v>35.5</c:v>
                </c:pt>
                <c:pt idx="885">
                  <c:v>49.6</c:v>
                </c:pt>
                <c:pt idx="886">
                  <c:v>30.6</c:v>
                </c:pt>
                <c:pt idx="887">
                  <c:v>49.5</c:v>
                </c:pt>
                <c:pt idx="888">
                  <c:v>83.2</c:v>
                </c:pt>
                <c:pt idx="889">
                  <c:v>72.6</c:v>
                </c:pt>
                <c:pt idx="890">
                  <c:v>31.5</c:v>
                </c:pt>
                <c:pt idx="891">
                  <c:v>21.1</c:v>
                </c:pt>
                <c:pt idx="892">
                  <c:v>49.2</c:v>
                </c:pt>
                <c:pt idx="893">
                  <c:v>81.7</c:v>
                </c:pt>
                <c:pt idx="894">
                  <c:v>89.6</c:v>
                </c:pt>
                <c:pt idx="895">
                  <c:v>74.9</c:v>
                </c:pt>
                <c:pt idx="896">
                  <c:v>68.9</c:v>
                </c:pt>
                <c:pt idx="897">
                  <c:v>37.2</c:v>
                </c:pt>
                <c:pt idx="898">
                  <c:v>25.4</c:v>
                </c:pt>
                <c:pt idx="899">
                  <c:v>39.3</c:v>
                </c:pt>
                <c:pt idx="900">
                  <c:v>52.7</c:v>
                </c:pt>
                <c:pt idx="901">
                  <c:v>52.4</c:v>
                </c:pt>
                <c:pt idx="902">
                  <c:v>53.9</c:v>
                </c:pt>
                <c:pt idx="903">
                  <c:v>45.1</c:v>
                </c:pt>
                <c:pt idx="904">
                  <c:v>27</c:v>
                </c:pt>
                <c:pt idx="905">
                  <c:v>47</c:v>
                </c:pt>
                <c:pt idx="906">
                  <c:v>35.7</c:v>
                </c:pt>
                <c:pt idx="907">
                  <c:v>32.9</c:v>
                </c:pt>
                <c:pt idx="908">
                  <c:v>64.2</c:v>
                </c:pt>
                <c:pt idx="909">
                  <c:v>42.2</c:v>
                </c:pt>
                <c:pt idx="910">
                  <c:v>48.6</c:v>
                </c:pt>
                <c:pt idx="911">
                  <c:v>39.1</c:v>
                </c:pt>
                <c:pt idx="912">
                  <c:v>31</c:v>
                </c:pt>
                <c:pt idx="913">
                  <c:v>44.1</c:v>
                </c:pt>
                <c:pt idx="914">
                  <c:v>30.6</c:v>
                </c:pt>
                <c:pt idx="915">
                  <c:v>35</c:v>
                </c:pt>
                <c:pt idx="916">
                  <c:v>30.7</c:v>
                </c:pt>
                <c:pt idx="917">
                  <c:v>25.8</c:v>
                </c:pt>
                <c:pt idx="918">
                  <c:v>31.9</c:v>
                </c:pt>
                <c:pt idx="919">
                  <c:v>83.3</c:v>
                </c:pt>
                <c:pt idx="920">
                  <c:v>95.5</c:v>
                </c:pt>
                <c:pt idx="921">
                  <c:v>92.4</c:v>
                </c:pt>
                <c:pt idx="922">
                  <c:v>57.6</c:v>
                </c:pt>
                <c:pt idx="923">
                  <c:v>47.7</c:v>
                </c:pt>
                <c:pt idx="924">
                  <c:v>72.3</c:v>
                </c:pt>
                <c:pt idx="925">
                  <c:v>40.9</c:v>
                </c:pt>
                <c:pt idx="926">
                  <c:v>28.6</c:v>
                </c:pt>
                <c:pt idx="927">
                  <c:v>74.2</c:v>
                </c:pt>
                <c:pt idx="928">
                  <c:v>52.6</c:v>
                </c:pt>
                <c:pt idx="929">
                  <c:v>47.3</c:v>
                </c:pt>
                <c:pt idx="930">
                  <c:v>25.1</c:v>
                </c:pt>
                <c:pt idx="931">
                  <c:v>11.2</c:v>
                </c:pt>
                <c:pt idx="932">
                  <c:v>16.9</c:v>
                </c:pt>
                <c:pt idx="933">
                  <c:v>24.5</c:v>
                </c:pt>
                <c:pt idx="934">
                  <c:v>20.3</c:v>
                </c:pt>
                <c:pt idx="935">
                  <c:v>22.9</c:v>
                </c:pt>
                <c:pt idx="936">
                  <c:v>32.3</c:v>
                </c:pt>
                <c:pt idx="937">
                  <c:v>35.9</c:v>
                </c:pt>
                <c:pt idx="938">
                  <c:v>12.6</c:v>
                </c:pt>
                <c:pt idx="939">
                  <c:v>11.6</c:v>
                </c:pt>
                <c:pt idx="940">
                  <c:v>33.7</c:v>
                </c:pt>
                <c:pt idx="941">
                  <c:v>53.7</c:v>
                </c:pt>
                <c:pt idx="942">
                  <c:v>67.7</c:v>
                </c:pt>
                <c:pt idx="943">
                  <c:v>57.4</c:v>
                </c:pt>
                <c:pt idx="944">
                  <c:v>46.3</c:v>
                </c:pt>
                <c:pt idx="945">
                  <c:v>24.7</c:v>
                </c:pt>
                <c:pt idx="946">
                  <c:v>29.3</c:v>
                </c:pt>
                <c:pt idx="947">
                  <c:v>28.3</c:v>
                </c:pt>
                <c:pt idx="948">
                  <c:v>52.8</c:v>
                </c:pt>
                <c:pt idx="949">
                  <c:v>69.3</c:v>
                </c:pt>
                <c:pt idx="950">
                  <c:v>74.7</c:v>
                </c:pt>
                <c:pt idx="951">
                  <c:v>90.6</c:v>
                </c:pt>
                <c:pt idx="952">
                  <c:v>85.8</c:v>
                </c:pt>
                <c:pt idx="953">
                  <c:v>33.1</c:v>
                </c:pt>
                <c:pt idx="954">
                  <c:v>43.9</c:v>
                </c:pt>
                <c:pt idx="955">
                  <c:v>69.6</c:v>
                </c:pt>
                <c:pt idx="956">
                  <c:v>82.5</c:v>
                </c:pt>
                <c:pt idx="957">
                  <c:v>94.3</c:v>
                </c:pt>
                <c:pt idx="958">
                  <c:v>51.7</c:v>
                </c:pt>
                <c:pt idx="959">
                  <c:v>64.3</c:v>
                </c:pt>
                <c:pt idx="960">
                  <c:v>65.9</c:v>
                </c:pt>
                <c:pt idx="961">
                  <c:v>54.5</c:v>
                </c:pt>
                <c:pt idx="962">
                  <c:v>68.5</c:v>
                </c:pt>
                <c:pt idx="963">
                  <c:v>92.3</c:v>
                </c:pt>
                <c:pt idx="964">
                  <c:v>92.9</c:v>
                </c:pt>
                <c:pt idx="965">
                  <c:v>64.4</c:v>
                </c:pt>
                <c:pt idx="966">
                  <c:v>32.2</c:v>
                </c:pt>
                <c:pt idx="967">
                  <c:v>44.2</c:v>
                </c:pt>
                <c:pt idx="968">
                  <c:v>65.2</c:v>
                </c:pt>
                <c:pt idx="969">
                  <c:v>86.9</c:v>
                </c:pt>
                <c:pt idx="970">
                  <c:v>49.2</c:v>
                </c:pt>
                <c:pt idx="971">
                  <c:v>72.4</c:v>
                </c:pt>
                <c:pt idx="972">
                  <c:v>75.2</c:v>
                </c:pt>
                <c:pt idx="973">
                  <c:v>43.3</c:v>
                </c:pt>
                <c:pt idx="974">
                  <c:v>55.3</c:v>
                </c:pt>
                <c:pt idx="975">
                  <c:v>68.3</c:v>
                </c:pt>
                <c:pt idx="976">
                  <c:v>63.7</c:v>
                </c:pt>
                <c:pt idx="977">
                  <c:v>73.4</c:v>
                </c:pt>
                <c:pt idx="978">
                  <c:v>25.5</c:v>
                </c:pt>
                <c:pt idx="979">
                  <c:v>29</c:v>
                </c:pt>
                <c:pt idx="980">
                  <c:v>39.9</c:v>
                </c:pt>
                <c:pt idx="981">
                  <c:v>23.5</c:v>
                </c:pt>
                <c:pt idx="982">
                  <c:v>35.1</c:v>
                </c:pt>
                <c:pt idx="983">
                  <c:v>66.4</c:v>
                </c:pt>
                <c:pt idx="984">
                  <c:v>71.7</c:v>
                </c:pt>
                <c:pt idx="985">
                  <c:v>43</c:v>
                </c:pt>
                <c:pt idx="986">
                  <c:v>36.5</c:v>
                </c:pt>
                <c:pt idx="987">
                  <c:v>37</c:v>
                </c:pt>
                <c:pt idx="988">
                  <c:v>63.9</c:v>
                </c:pt>
                <c:pt idx="989">
                  <c:v>34.4</c:v>
                </c:pt>
                <c:pt idx="990">
                  <c:v>26</c:v>
                </c:pt>
                <c:pt idx="991">
                  <c:v>36.8</c:v>
                </c:pt>
                <c:pt idx="992">
                  <c:v>25.6</c:v>
                </c:pt>
                <c:pt idx="993">
                  <c:v>34</c:v>
                </c:pt>
                <c:pt idx="994">
                  <c:v>28.1</c:v>
                </c:pt>
                <c:pt idx="995">
                  <c:v>22.6</c:v>
                </c:pt>
                <c:pt idx="996">
                  <c:v>36.2</c:v>
                </c:pt>
                <c:pt idx="997">
                  <c:v>34.1</c:v>
                </c:pt>
                <c:pt idx="998">
                  <c:v>44.3</c:v>
                </c:pt>
                <c:pt idx="999">
                  <c:v>26.6</c:v>
                </c:pt>
                <c:pt idx="1000">
                  <c:v>66.6</c:v>
                </c:pt>
                <c:pt idx="1001">
                  <c:v>59.5</c:v>
                </c:pt>
                <c:pt idx="1002">
                  <c:v>78.2</c:v>
                </c:pt>
                <c:pt idx="1003">
                  <c:v>67.4</c:v>
                </c:pt>
                <c:pt idx="1004">
                  <c:v>42.8</c:v>
                </c:pt>
                <c:pt idx="1005">
                  <c:v>56.2</c:v>
                </c:pt>
                <c:pt idx="1006">
                  <c:v>65.9</c:v>
                </c:pt>
                <c:pt idx="1007">
                  <c:v>73</c:v>
                </c:pt>
                <c:pt idx="1008">
                  <c:v>33</c:v>
                </c:pt>
                <c:pt idx="1009">
                  <c:v>34.5</c:v>
                </c:pt>
                <c:pt idx="1010">
                  <c:v>63.6</c:v>
                </c:pt>
                <c:pt idx="1011">
                  <c:v>63.6</c:v>
                </c:pt>
                <c:pt idx="1012">
                  <c:v>49.7</c:v>
                </c:pt>
                <c:pt idx="1013">
                  <c:v>63.4</c:v>
                </c:pt>
                <c:pt idx="1014">
                  <c:v>36.1</c:v>
                </c:pt>
                <c:pt idx="1015">
                  <c:v>52.9</c:v>
                </c:pt>
                <c:pt idx="1016">
                  <c:v>74.5</c:v>
                </c:pt>
                <c:pt idx="1017">
                  <c:v>97.1</c:v>
                </c:pt>
                <c:pt idx="1018">
                  <c:v>92.4</c:v>
                </c:pt>
                <c:pt idx="1019">
                  <c:v>94.5</c:v>
                </c:pt>
                <c:pt idx="1020">
                  <c:v>61.7</c:v>
                </c:pt>
                <c:pt idx="1021">
                  <c:v>74.9</c:v>
                </c:pt>
                <c:pt idx="1022">
                  <c:v>90.8</c:v>
                </c:pt>
                <c:pt idx="1023">
                  <c:v>97.6</c:v>
                </c:pt>
                <c:pt idx="1024">
                  <c:v>46.2</c:v>
                </c:pt>
                <c:pt idx="1025">
                  <c:v>40.2</c:v>
                </c:pt>
                <c:pt idx="1026">
                  <c:v>43.5</c:v>
                </c:pt>
                <c:pt idx="1027">
                  <c:v>65.6</c:v>
                </c:pt>
                <c:pt idx="1028">
                  <c:v>54.3</c:v>
                </c:pt>
                <c:pt idx="1029">
                  <c:v>65.4</c:v>
                </c:pt>
                <c:pt idx="1030">
                  <c:v>99.8</c:v>
                </c:pt>
                <c:pt idx="1031">
                  <c:v>67.1</c:v>
                </c:pt>
                <c:pt idx="1032">
                  <c:v>39.8</c:v>
                </c:pt>
                <c:pt idx="1033">
                  <c:v>37</c:v>
                </c:pt>
                <c:pt idx="1034">
                  <c:v>47.1</c:v>
                </c:pt>
                <c:pt idx="1035">
                  <c:v>34.7</c:v>
                </c:pt>
                <c:pt idx="1036">
                  <c:v>45.9</c:v>
                </c:pt>
                <c:pt idx="1037">
                  <c:v>38.1</c:v>
                </c:pt>
                <c:pt idx="1038">
                  <c:v>36.3</c:v>
                </c:pt>
                <c:pt idx="1039">
                  <c:v>32.1</c:v>
                </c:pt>
                <c:pt idx="1040">
                  <c:v>27.4</c:v>
                </c:pt>
                <c:pt idx="1041">
                  <c:v>33.4</c:v>
                </c:pt>
                <c:pt idx="1042">
                  <c:v>28.7</c:v>
                </c:pt>
                <c:pt idx="1043">
                  <c:v>35.8</c:v>
                </c:pt>
                <c:pt idx="1044">
                  <c:v>26.3</c:v>
                </c:pt>
                <c:pt idx="1045">
                  <c:v>27.1</c:v>
                </c:pt>
                <c:pt idx="1046">
                  <c:v>33</c:v>
                </c:pt>
                <c:pt idx="1047">
                  <c:v>43.8</c:v>
                </c:pt>
                <c:pt idx="1048">
                  <c:v>19.1</c:v>
                </c:pt>
                <c:pt idx="1049">
                  <c:v>15.6</c:v>
                </c:pt>
                <c:pt idx="1050">
                  <c:v>24.5</c:v>
                </c:pt>
                <c:pt idx="1051">
                  <c:v>14.2</c:v>
                </c:pt>
                <c:pt idx="1052">
                  <c:v>26.4</c:v>
                </c:pt>
                <c:pt idx="1053">
                  <c:v>46.2</c:v>
                </c:pt>
                <c:pt idx="1054">
                  <c:v>37</c:v>
                </c:pt>
                <c:pt idx="1055">
                  <c:v>20.8</c:v>
                </c:pt>
                <c:pt idx="1056">
                  <c:v>15.3</c:v>
                </c:pt>
                <c:pt idx="1057">
                  <c:v>23.1</c:v>
                </c:pt>
                <c:pt idx="1058">
                  <c:v>19.7</c:v>
                </c:pt>
                <c:pt idx="1059">
                  <c:v>29.6</c:v>
                </c:pt>
                <c:pt idx="1060">
                  <c:v>14.8</c:v>
                </c:pt>
                <c:pt idx="1061">
                  <c:v>9.7</c:v>
                </c:pt>
                <c:pt idx="1062">
                  <c:v>17.3</c:v>
                </c:pt>
                <c:pt idx="1063">
                  <c:v>13.6</c:v>
                </c:pt>
                <c:pt idx="1064">
                  <c:v>9.3</c:v>
                </c:pt>
                <c:pt idx="1065">
                  <c:v>10.6</c:v>
                </c:pt>
                <c:pt idx="1066">
                  <c:v>11.3</c:v>
                </c:pt>
                <c:pt idx="1067">
                  <c:v>20.9</c:v>
                </c:pt>
                <c:pt idx="1068">
                  <c:v>10.6</c:v>
                </c:pt>
                <c:pt idx="1069">
                  <c:v>15.1</c:v>
                </c:pt>
                <c:pt idx="1070">
                  <c:v>18.4</c:v>
                </c:pt>
                <c:pt idx="1071">
                  <c:v>16.8</c:v>
                </c:pt>
                <c:pt idx="1072">
                  <c:v>13.2</c:v>
                </c:pt>
                <c:pt idx="1073">
                  <c:v>20.1</c:v>
                </c:pt>
                <c:pt idx="1074">
                  <c:v>13</c:v>
                </c:pt>
                <c:pt idx="1075">
                  <c:v>38.5</c:v>
                </c:pt>
                <c:pt idx="1076">
                  <c:v>32.9</c:v>
                </c:pt>
                <c:pt idx="1077">
                  <c:v>52.4</c:v>
                </c:pt>
                <c:pt idx="1078">
                  <c:v>56.3</c:v>
                </c:pt>
                <c:pt idx="1079">
                  <c:v>68.6</c:v>
                </c:pt>
                <c:pt idx="1080">
                  <c:v>46.6</c:v>
                </c:pt>
                <c:pt idx="1081">
                  <c:v>45.2</c:v>
                </c:pt>
                <c:pt idx="1082">
                  <c:v>88.1</c:v>
                </c:pt>
                <c:pt idx="1083">
                  <c:v>61</c:v>
                </c:pt>
                <c:pt idx="1084">
                  <c:v>39.6</c:v>
                </c:pt>
                <c:pt idx="1085">
                  <c:v>35.9</c:v>
                </c:pt>
                <c:pt idx="1086">
                  <c:v>56.5</c:v>
                </c:pt>
                <c:pt idx="1087">
                  <c:v>35.6</c:v>
                </c:pt>
                <c:pt idx="1088">
                  <c:v>22.3</c:v>
                </c:pt>
                <c:pt idx="1089">
                  <c:v>23.8</c:v>
                </c:pt>
                <c:pt idx="1090">
                  <c:v>22.3</c:v>
                </c:pt>
                <c:pt idx="1091">
                  <c:v>65</c:v>
                </c:pt>
                <c:pt idx="1092">
                  <c:v>51.7</c:v>
                </c:pt>
                <c:pt idx="1093">
                  <c:v>39.2</c:v>
                </c:pt>
                <c:pt idx="1094">
                  <c:v>19.6</c:v>
                </c:pt>
                <c:pt idx="1095">
                  <c:v>22.4</c:v>
                </c:pt>
                <c:pt idx="1096">
                  <c:v>33</c:v>
                </c:pt>
                <c:pt idx="1097">
                  <c:v>32.5</c:v>
                </c:pt>
                <c:pt idx="1098">
                  <c:v>38.8</c:v>
                </c:pt>
                <c:pt idx="1099">
                  <c:v>18.5</c:v>
                </c:pt>
                <c:pt idx="1100">
                  <c:v>18.4</c:v>
                </c:pt>
                <c:pt idx="1101">
                  <c:v>25.9</c:v>
                </c:pt>
                <c:pt idx="1102">
                  <c:v>21.6</c:v>
                </c:pt>
                <c:pt idx="1103">
                  <c:v>21.9</c:v>
                </c:pt>
                <c:pt idx="1104">
                  <c:v>29.5</c:v>
                </c:pt>
                <c:pt idx="1105">
                  <c:v>24.3</c:v>
                </c:pt>
                <c:pt idx="1106">
                  <c:v>58.4</c:v>
                </c:pt>
                <c:pt idx="1107">
                  <c:v>25.4</c:v>
                </c:pt>
                <c:pt idx="1108">
                  <c:v>17.8</c:v>
                </c:pt>
                <c:pt idx="1109">
                  <c:v>23.7</c:v>
                </c:pt>
                <c:pt idx="1110">
                  <c:v>21.5</c:v>
                </c:pt>
                <c:pt idx="1111">
                  <c:v>19.6</c:v>
                </c:pt>
                <c:pt idx="1112">
                  <c:v>11.7</c:v>
                </c:pt>
                <c:pt idx="1113">
                  <c:v>4.4</c:v>
                </c:pt>
                <c:pt idx="1114">
                  <c:v>5</c:v>
                </c:pt>
                <c:pt idx="1115">
                  <c:v>5.2</c:v>
                </c:pt>
                <c:pt idx="1116">
                  <c:v>3</c:v>
                </c:pt>
                <c:pt idx="1117">
                  <c:v>3.1</c:v>
                </c:pt>
                <c:pt idx="1118">
                  <c:v>1.8</c:v>
                </c:pt>
                <c:pt idx="1119">
                  <c:v>5</c:v>
                </c:pt>
                <c:pt idx="1120">
                  <c:v>5.2</c:v>
                </c:pt>
                <c:pt idx="1121">
                  <c:v>5.2</c:v>
                </c:pt>
                <c:pt idx="1122">
                  <c:v>4.4</c:v>
                </c:pt>
                <c:pt idx="1123">
                  <c:v>4.4</c:v>
                </c:pt>
                <c:pt idx="1124">
                  <c:v>3.5</c:v>
                </c:pt>
                <c:pt idx="1125">
                  <c:v>5.3</c:v>
                </c:pt>
                <c:pt idx="1126">
                  <c:v>94.3</c:v>
                </c:pt>
                <c:pt idx="1127">
                  <c:v>2.8</c:v>
                </c:pt>
                <c:pt idx="1128">
                  <c:v>4.5</c:v>
                </c:pt>
                <c:pt idx="1129">
                  <c:v>2.9</c:v>
                </c:pt>
                <c:pt idx="1130">
                  <c:v>5.3</c:v>
                </c:pt>
                <c:pt idx="1131">
                  <c:v>3.9</c:v>
                </c:pt>
                <c:pt idx="1132">
                  <c:v>5.3</c:v>
                </c:pt>
                <c:pt idx="1133">
                  <c:v>4.1</c:v>
                </c:pt>
                <c:pt idx="1134">
                  <c:v>2.8</c:v>
                </c:pt>
                <c:pt idx="1135">
                  <c:v>5.4</c:v>
                </c:pt>
                <c:pt idx="1136">
                  <c:v>4.6</c:v>
                </c:pt>
                <c:pt idx="1137">
                  <c:v>17.6</c:v>
                </c:pt>
                <c:pt idx="1138">
                  <c:v>23.4</c:v>
                </c:pt>
                <c:pt idx="1139">
                  <c:v>23</c:v>
                </c:pt>
                <c:pt idx="1140">
                  <c:v>14.2</c:v>
                </c:pt>
                <c:pt idx="1141">
                  <c:v>11.1</c:v>
                </c:pt>
                <c:pt idx="1142">
                  <c:v>6.5</c:v>
                </c:pt>
                <c:pt idx="1143">
                  <c:v>2</c:v>
                </c:pt>
                <c:pt idx="1144">
                  <c:v>2</c:v>
                </c:pt>
                <c:pt idx="1145">
                  <c:v>3.4</c:v>
                </c:pt>
                <c:pt idx="1146">
                  <c:v>3.7</c:v>
                </c:pt>
                <c:pt idx="1147">
                  <c:v>2.7</c:v>
                </c:pt>
                <c:pt idx="1148">
                  <c:v>2.7</c:v>
                </c:pt>
                <c:pt idx="1149">
                  <c:v>5</c:v>
                </c:pt>
                <c:pt idx="1150">
                  <c:v>7</c:v>
                </c:pt>
                <c:pt idx="1151">
                  <c:v>5.2</c:v>
                </c:pt>
                <c:pt idx="1152">
                  <c:v>5.3</c:v>
                </c:pt>
                <c:pt idx="1153">
                  <c:v>2.9</c:v>
                </c:pt>
                <c:pt idx="1154">
                  <c:v>3.9</c:v>
                </c:pt>
                <c:pt idx="1155">
                  <c:v>2.3</c:v>
                </c:pt>
                <c:pt idx="1156">
                  <c:v>2.6</c:v>
                </c:pt>
                <c:pt idx="1157">
                  <c:v>4.3</c:v>
                </c:pt>
                <c:pt idx="1158">
                  <c:v>5.8</c:v>
                </c:pt>
                <c:pt idx="1159">
                  <c:v>2.4</c:v>
                </c:pt>
                <c:pt idx="1160">
                  <c:v>8</c:v>
                </c:pt>
                <c:pt idx="1161">
                  <c:v>1.7</c:v>
                </c:pt>
                <c:pt idx="1162">
                  <c:v>11.9</c:v>
                </c:pt>
                <c:pt idx="1163">
                  <c:v>2.1</c:v>
                </c:pt>
                <c:pt idx="1164">
                  <c:v>4.3</c:v>
                </c:pt>
                <c:pt idx="1165">
                  <c:v>7.1</c:v>
                </c:pt>
                <c:pt idx="1166">
                  <c:v>4.8</c:v>
                </c:pt>
                <c:pt idx="1167">
                  <c:v>4.4</c:v>
                </c:pt>
                <c:pt idx="1168">
                  <c:v>3.4</c:v>
                </c:pt>
                <c:pt idx="1169">
                  <c:v>2.3</c:v>
                </c:pt>
                <c:pt idx="1170">
                  <c:v>4.7</c:v>
                </c:pt>
                <c:pt idx="1171">
                  <c:v>2.6</c:v>
                </c:pt>
                <c:pt idx="1172">
                  <c:v>5</c:v>
                </c:pt>
                <c:pt idx="1173">
                  <c:v>8.8</c:v>
                </c:pt>
                <c:pt idx="1174">
                  <c:v>2.7</c:v>
                </c:pt>
                <c:pt idx="1175">
                  <c:v>4.4</c:v>
                </c:pt>
                <c:pt idx="1176">
                  <c:v>7.4</c:v>
                </c:pt>
                <c:pt idx="1177">
                  <c:v>3.2</c:v>
                </c:pt>
                <c:pt idx="1178">
                  <c:v>7.8</c:v>
                </c:pt>
                <c:pt idx="1179">
                  <c:v>7.8</c:v>
                </c:pt>
                <c:pt idx="1180">
                  <c:v>5.5</c:v>
                </c:pt>
                <c:pt idx="1181">
                  <c:v>1.8</c:v>
                </c:pt>
                <c:pt idx="1182">
                  <c:v>4.5</c:v>
                </c:pt>
                <c:pt idx="1183">
                  <c:v>7.9</c:v>
                </c:pt>
                <c:pt idx="1184">
                  <c:v>12.1</c:v>
                </c:pt>
                <c:pt idx="1185">
                  <c:v>9.9</c:v>
                </c:pt>
                <c:pt idx="1186">
                  <c:v>4.3</c:v>
                </c:pt>
                <c:pt idx="1187">
                  <c:v>3.3</c:v>
                </c:pt>
                <c:pt idx="1188">
                  <c:v>7.7</c:v>
                </c:pt>
                <c:pt idx="1189">
                  <c:v>20.3</c:v>
                </c:pt>
                <c:pt idx="1190">
                  <c:v>14.1</c:v>
                </c:pt>
                <c:pt idx="1191">
                  <c:v>5.9</c:v>
                </c:pt>
                <c:pt idx="1192">
                  <c:v>6.8</c:v>
                </c:pt>
                <c:pt idx="1193">
                  <c:v>9</c:v>
                </c:pt>
                <c:pt idx="1194">
                  <c:v>8</c:v>
                </c:pt>
                <c:pt idx="1195">
                  <c:v>21.6</c:v>
                </c:pt>
                <c:pt idx="1196">
                  <c:v>6</c:v>
                </c:pt>
                <c:pt idx="1197">
                  <c:v>5</c:v>
                </c:pt>
                <c:pt idx="1198">
                  <c:v>5.7</c:v>
                </c:pt>
                <c:pt idx="1199">
                  <c:v>8.5</c:v>
                </c:pt>
                <c:pt idx="1200">
                  <c:v>10.8</c:v>
                </c:pt>
                <c:pt idx="1201">
                  <c:v>9.2</c:v>
                </c:pt>
                <c:pt idx="1202">
                  <c:v>5</c:v>
                </c:pt>
                <c:pt idx="1203">
                  <c:v>14.9</c:v>
                </c:pt>
                <c:pt idx="1204">
                  <c:v>19.9</c:v>
                </c:pt>
                <c:pt idx="1205">
                  <c:v>34</c:v>
                </c:pt>
                <c:pt idx="1206">
                  <c:v>39.1</c:v>
                </c:pt>
                <c:pt idx="1207">
                  <c:v>5.5</c:v>
                </c:pt>
                <c:pt idx="1208">
                  <c:v>2.1</c:v>
                </c:pt>
                <c:pt idx="1209">
                  <c:v>30.1</c:v>
                </c:pt>
                <c:pt idx="1210">
                  <c:v>35.1</c:v>
                </c:pt>
                <c:pt idx="1211">
                  <c:v>45</c:v>
                </c:pt>
                <c:pt idx="1212">
                  <c:v>38.2</c:v>
                </c:pt>
                <c:pt idx="1213">
                  <c:v>37.2</c:v>
                </c:pt>
                <c:pt idx="1214">
                  <c:v>36.5</c:v>
                </c:pt>
                <c:pt idx="1215">
                  <c:v>42.8</c:v>
                </c:pt>
                <c:pt idx="1216">
                  <c:v>45.9</c:v>
                </c:pt>
                <c:pt idx="1217">
                  <c:v>40.2</c:v>
                </c:pt>
                <c:pt idx="1218">
                  <c:v>43.9</c:v>
                </c:pt>
                <c:pt idx="1219">
                  <c:v>53.4</c:v>
                </c:pt>
                <c:pt idx="1220">
                  <c:v>44</c:v>
                </c:pt>
                <c:pt idx="1221">
                  <c:v>46.4</c:v>
                </c:pt>
                <c:pt idx="1222">
                  <c:v>46.3</c:v>
                </c:pt>
                <c:pt idx="1223">
                  <c:v>38</c:v>
                </c:pt>
                <c:pt idx="1224">
                  <c:v>18.3</c:v>
                </c:pt>
                <c:pt idx="1225">
                  <c:v>12</c:v>
                </c:pt>
                <c:pt idx="1226">
                  <c:v>34</c:v>
                </c:pt>
                <c:pt idx="1227">
                  <c:v>32.4</c:v>
                </c:pt>
                <c:pt idx="1228">
                  <c:v>32</c:v>
                </c:pt>
                <c:pt idx="1229">
                  <c:v>32</c:v>
                </c:pt>
                <c:pt idx="1230">
                  <c:v>36.1</c:v>
                </c:pt>
                <c:pt idx="1231">
                  <c:v>35.9</c:v>
                </c:pt>
                <c:pt idx="1232">
                  <c:v>37.9</c:v>
                </c:pt>
                <c:pt idx="1233">
                  <c:v>35.9</c:v>
                </c:pt>
                <c:pt idx="1234">
                  <c:v>37</c:v>
                </c:pt>
                <c:pt idx="1235">
                  <c:v>45.6</c:v>
                </c:pt>
                <c:pt idx="1236">
                  <c:v>35.8</c:v>
                </c:pt>
                <c:pt idx="1237">
                  <c:v>41.7</c:v>
                </c:pt>
                <c:pt idx="1238">
                  <c:v>22.4</c:v>
                </c:pt>
                <c:pt idx="1239">
                  <c:v>19.6</c:v>
                </c:pt>
                <c:pt idx="1240">
                  <c:v>41.1</c:v>
                </c:pt>
                <c:pt idx="1241">
                  <c:v>41.2</c:v>
                </c:pt>
                <c:pt idx="1242">
                  <c:v>41.2</c:v>
                </c:pt>
                <c:pt idx="1243">
                  <c:v>39</c:v>
                </c:pt>
                <c:pt idx="1244">
                  <c:v>38.4</c:v>
                </c:pt>
                <c:pt idx="1245">
                  <c:v>37.6</c:v>
                </c:pt>
                <c:pt idx="1246">
                  <c:v>35.4</c:v>
                </c:pt>
                <c:pt idx="1247">
                  <c:v>37.1</c:v>
                </c:pt>
                <c:pt idx="1248">
                  <c:v>39.1</c:v>
                </c:pt>
                <c:pt idx="1249">
                  <c:v>40.4</c:v>
                </c:pt>
                <c:pt idx="1250">
                  <c:v>40</c:v>
                </c:pt>
                <c:pt idx="1251">
                  <c:v>12.5</c:v>
                </c:pt>
                <c:pt idx="1252">
                  <c:v>11.1</c:v>
                </c:pt>
                <c:pt idx="1253">
                  <c:v>37.2</c:v>
                </c:pt>
                <c:pt idx="1254">
                  <c:v>38.7</c:v>
                </c:pt>
                <c:pt idx="1255">
                  <c:v>39.5</c:v>
                </c:pt>
                <c:pt idx="1256">
                  <c:v>37.3</c:v>
                </c:pt>
                <c:pt idx="1257">
                  <c:v>33</c:v>
                </c:pt>
                <c:pt idx="1258">
                  <c:v>34.4</c:v>
                </c:pt>
                <c:pt idx="1259">
                  <c:v>32</c:v>
                </c:pt>
                <c:pt idx="1260">
                  <c:v>31.6</c:v>
                </c:pt>
                <c:pt idx="1261">
                  <c:v>47.4</c:v>
                </c:pt>
                <c:pt idx="1262">
                  <c:v>51.6</c:v>
                </c:pt>
                <c:pt idx="1263">
                  <c:v>11.4</c:v>
                </c:pt>
                <c:pt idx="1264">
                  <c:v>11</c:v>
                </c:pt>
                <c:pt idx="1265">
                  <c:v>5.8</c:v>
                </c:pt>
                <c:pt idx="1266">
                  <c:v>10.4</c:v>
                </c:pt>
                <c:pt idx="1267">
                  <c:v>7.7</c:v>
                </c:pt>
                <c:pt idx="1268">
                  <c:v>1</c:v>
                </c:pt>
                <c:pt idx="1269">
                  <c:v>0.5</c:v>
                </c:pt>
                <c:pt idx="1270">
                  <c:v>1.3</c:v>
                </c:pt>
                <c:pt idx="1271">
                  <c:v>3.3</c:v>
                </c:pt>
                <c:pt idx="1272">
                  <c:v>11.5</c:v>
                </c:pt>
                <c:pt idx="1273">
                  <c:v>19.2</c:v>
                </c:pt>
                <c:pt idx="1274">
                  <c:v>25.1</c:v>
                </c:pt>
                <c:pt idx="1275">
                  <c:v>0.3</c:v>
                </c:pt>
                <c:pt idx="1276">
                  <c:v>4.9</c:v>
                </c:pt>
                <c:pt idx="1277">
                  <c:v>0.9</c:v>
                </c:pt>
                <c:pt idx="1278">
                  <c:v>9.9</c:v>
                </c:pt>
                <c:pt idx="1279">
                  <c:v>14.4</c:v>
                </c:pt>
                <c:pt idx="1280">
                  <c:v>1</c:v>
                </c:pt>
                <c:pt idx="1281">
                  <c:v>0.7</c:v>
                </c:pt>
                <c:pt idx="1282">
                  <c:v>0.8</c:v>
                </c:pt>
                <c:pt idx="1283">
                  <c:v>1</c:v>
                </c:pt>
                <c:pt idx="1284">
                  <c:v>0.7</c:v>
                </c:pt>
                <c:pt idx="1285">
                  <c:v>1.2</c:v>
                </c:pt>
                <c:pt idx="1286">
                  <c:v>5.8</c:v>
                </c:pt>
                <c:pt idx="1287">
                  <c:v>3.6</c:v>
                </c:pt>
                <c:pt idx="1288">
                  <c:v>0.6</c:v>
                </c:pt>
                <c:pt idx="1289">
                  <c:v>1.2</c:v>
                </c:pt>
                <c:pt idx="1290">
                  <c:v>1.5</c:v>
                </c:pt>
                <c:pt idx="1291">
                  <c:v>2.1</c:v>
                </c:pt>
                <c:pt idx="1292">
                  <c:v>0.9</c:v>
                </c:pt>
                <c:pt idx="1293">
                  <c:v>0.9</c:v>
                </c:pt>
                <c:pt idx="1294">
                  <c:v>0.7</c:v>
                </c:pt>
                <c:pt idx="1295">
                  <c:v>0.8</c:v>
                </c:pt>
                <c:pt idx="1296">
                  <c:v>0.7</c:v>
                </c:pt>
                <c:pt idx="1297">
                  <c:v>0.8</c:v>
                </c:pt>
                <c:pt idx="1298">
                  <c:v>0.5</c:v>
                </c:pt>
                <c:pt idx="1299">
                  <c:v>1.5</c:v>
                </c:pt>
                <c:pt idx="1300">
                  <c:v>0.5</c:v>
                </c:pt>
                <c:pt idx="1301">
                  <c:v>4.4</c:v>
                </c:pt>
                <c:pt idx="1302">
                  <c:v>1.5</c:v>
                </c:pt>
                <c:pt idx="1303">
                  <c:v>0.5</c:v>
                </c:pt>
                <c:pt idx="1304">
                  <c:v>3.9</c:v>
                </c:pt>
                <c:pt idx="1305">
                  <c:v>1.8</c:v>
                </c:pt>
                <c:pt idx="1306">
                  <c:v>1.7</c:v>
                </c:pt>
                <c:pt idx="1307">
                  <c:v>0.6</c:v>
                </c:pt>
                <c:pt idx="1308">
                  <c:v>0.5</c:v>
                </c:pt>
                <c:pt idx="1309">
                  <c:v>2</c:v>
                </c:pt>
                <c:pt idx="1310">
                  <c:v>1.4</c:v>
                </c:pt>
                <c:pt idx="1311">
                  <c:v>1.1</c:v>
                </c:pt>
                <c:pt idx="1312">
                  <c:v>0.8</c:v>
                </c:pt>
                <c:pt idx="1313">
                  <c:v>1</c:v>
                </c:pt>
                <c:pt idx="1314">
                  <c:v>1.1</c:v>
                </c:pt>
                <c:pt idx="1315">
                  <c:v>3.5</c:v>
                </c:pt>
                <c:pt idx="1316">
                  <c:v>1.9</c:v>
                </c:pt>
                <c:pt idx="1317">
                  <c:v>2.5</c:v>
                </c:pt>
                <c:pt idx="1318">
                  <c:v>0.6</c:v>
                </c:pt>
                <c:pt idx="1319">
                  <c:v>0.6</c:v>
                </c:pt>
                <c:pt idx="1320">
                  <c:v>6.2</c:v>
                </c:pt>
                <c:pt idx="1321">
                  <c:v>94.8</c:v>
                </c:pt>
                <c:pt idx="1322">
                  <c:v>93.8</c:v>
                </c:pt>
                <c:pt idx="1323">
                  <c:v>92.2</c:v>
                </c:pt>
                <c:pt idx="1324">
                  <c:v>84.4</c:v>
                </c:pt>
                <c:pt idx="1325">
                  <c:v>85.7</c:v>
                </c:pt>
                <c:pt idx="1326">
                  <c:v>40.3</c:v>
                </c:pt>
                <c:pt idx="1327">
                  <c:v>8.8</c:v>
                </c:pt>
                <c:pt idx="1328">
                  <c:v>33.8</c:v>
                </c:pt>
                <c:pt idx="1329">
                  <c:v>9.6</c:v>
                </c:pt>
                <c:pt idx="1330">
                  <c:v>78.3</c:v>
                </c:pt>
                <c:pt idx="1331">
                  <c:v>91.5</c:v>
                </c:pt>
                <c:pt idx="1332">
                  <c:v>91.5</c:v>
                </c:pt>
                <c:pt idx="1333">
                  <c:v>66.7</c:v>
                </c:pt>
                <c:pt idx="1334">
                  <c:v>14.2</c:v>
                </c:pt>
                <c:pt idx="1335">
                  <c:v>20</c:v>
                </c:pt>
                <c:pt idx="1336">
                  <c:v>70.2</c:v>
                </c:pt>
                <c:pt idx="1337">
                  <c:v>69</c:v>
                </c:pt>
                <c:pt idx="1338">
                  <c:v>80.3</c:v>
                </c:pt>
                <c:pt idx="1339">
                  <c:v>11.9</c:v>
                </c:pt>
                <c:pt idx="1340">
                  <c:v>22.3</c:v>
                </c:pt>
                <c:pt idx="1341">
                  <c:v>1.1</c:v>
                </c:pt>
                <c:pt idx="1342">
                  <c:v>10.2</c:v>
                </c:pt>
                <c:pt idx="1343">
                  <c:v>1.3</c:v>
                </c:pt>
                <c:pt idx="1344">
                  <c:v>0.6</c:v>
                </c:pt>
                <c:pt idx="1345">
                  <c:v>6.4</c:v>
                </c:pt>
                <c:pt idx="1346">
                  <c:v>17.1</c:v>
                </c:pt>
                <c:pt idx="1347">
                  <c:v>4.7</c:v>
                </c:pt>
                <c:pt idx="1348">
                  <c:v>0.6</c:v>
                </c:pt>
                <c:pt idx="1349">
                  <c:v>0.5</c:v>
                </c:pt>
                <c:pt idx="1350">
                  <c:v>9.8</c:v>
                </c:pt>
                <c:pt idx="1351">
                  <c:v>16.6</c:v>
                </c:pt>
                <c:pt idx="1352">
                  <c:v>6.3</c:v>
                </c:pt>
                <c:pt idx="1353">
                  <c:v>9</c:v>
                </c:pt>
                <c:pt idx="1354">
                  <c:v>33.4</c:v>
                </c:pt>
                <c:pt idx="1355">
                  <c:v>0.2</c:v>
                </c:pt>
                <c:pt idx="1356">
                  <c:v>0.3</c:v>
                </c:pt>
                <c:pt idx="1357">
                  <c:v>1.7</c:v>
                </c:pt>
                <c:pt idx="1358">
                  <c:v>18.1</c:v>
                </c:pt>
                <c:pt idx="1359">
                  <c:v>0.8</c:v>
                </c:pt>
                <c:pt idx="1360">
                  <c:v>0.4</c:v>
                </c:pt>
                <c:pt idx="1361">
                  <c:v>16.7</c:v>
                </c:pt>
                <c:pt idx="1362">
                  <c:v>40.2</c:v>
                </c:pt>
                <c:pt idx="1363">
                  <c:v>24.1</c:v>
                </c:pt>
                <c:pt idx="1364">
                  <c:v>21.6</c:v>
                </c:pt>
                <c:pt idx="1365">
                  <c:v>8.6</c:v>
                </c:pt>
                <c:pt idx="1366">
                  <c:v>6.8</c:v>
                </c:pt>
                <c:pt idx="1367">
                  <c:v>15.9</c:v>
                </c:pt>
                <c:pt idx="1368">
                  <c:v>9</c:v>
                </c:pt>
                <c:pt idx="1369">
                  <c:v>11.5</c:v>
                </c:pt>
                <c:pt idx="1370">
                  <c:v>3.8</c:v>
                </c:pt>
                <c:pt idx="1371">
                  <c:v>14.3</c:v>
                </c:pt>
                <c:pt idx="1372">
                  <c:v>17.5</c:v>
                </c:pt>
                <c:pt idx="1373">
                  <c:v>8.5</c:v>
                </c:pt>
                <c:pt idx="1374">
                  <c:v>4.2</c:v>
                </c:pt>
                <c:pt idx="1375">
                  <c:v>7.6</c:v>
                </c:pt>
                <c:pt idx="1376">
                  <c:v>7.1</c:v>
                </c:pt>
                <c:pt idx="1377">
                  <c:v>2.5</c:v>
                </c:pt>
                <c:pt idx="1378">
                  <c:v>18.4</c:v>
                </c:pt>
                <c:pt idx="1379">
                  <c:v>41.8</c:v>
                </c:pt>
                <c:pt idx="1380">
                  <c:v>5.8</c:v>
                </c:pt>
                <c:pt idx="1381">
                  <c:v>18.3</c:v>
                </c:pt>
                <c:pt idx="1382">
                  <c:v>21.1</c:v>
                </c:pt>
                <c:pt idx="1383">
                  <c:v>7.1</c:v>
                </c:pt>
                <c:pt idx="1384">
                  <c:v>15</c:v>
                </c:pt>
                <c:pt idx="1385">
                  <c:v>10.1</c:v>
                </c:pt>
                <c:pt idx="1386">
                  <c:v>12.3</c:v>
                </c:pt>
                <c:pt idx="1387">
                  <c:v>14.2</c:v>
                </c:pt>
                <c:pt idx="1388">
                  <c:v>76</c:v>
                </c:pt>
                <c:pt idx="1389">
                  <c:v>26.6</c:v>
                </c:pt>
                <c:pt idx="1390">
                  <c:v>13.3</c:v>
                </c:pt>
                <c:pt idx="1391">
                  <c:v>52.2</c:v>
                </c:pt>
                <c:pt idx="1392">
                  <c:v>10.5</c:v>
                </c:pt>
                <c:pt idx="1393">
                  <c:v>17.2</c:v>
                </c:pt>
                <c:pt idx="1394">
                  <c:v>19.9</c:v>
                </c:pt>
                <c:pt idx="1395">
                  <c:v>13.1</c:v>
                </c:pt>
                <c:pt idx="1396">
                  <c:v>17.4</c:v>
                </c:pt>
                <c:pt idx="1397">
                  <c:v>12.3</c:v>
                </c:pt>
                <c:pt idx="1398">
                  <c:v>29.5</c:v>
                </c:pt>
                <c:pt idx="1399">
                  <c:v>15.2</c:v>
                </c:pt>
                <c:pt idx="1400">
                  <c:v>12</c:v>
                </c:pt>
                <c:pt idx="1401">
                  <c:v>23.1</c:v>
                </c:pt>
                <c:pt idx="1402">
                  <c:v>8.5</c:v>
                </c:pt>
                <c:pt idx="1403">
                  <c:v>13.8</c:v>
                </c:pt>
                <c:pt idx="1404">
                  <c:v>11.9</c:v>
                </c:pt>
                <c:pt idx="1405">
                  <c:v>10.9</c:v>
                </c:pt>
                <c:pt idx="1406">
                  <c:v>17.1</c:v>
                </c:pt>
                <c:pt idx="1407">
                  <c:v>17</c:v>
                </c:pt>
                <c:pt idx="1408">
                  <c:v>9.1</c:v>
                </c:pt>
                <c:pt idx="1409">
                  <c:v>11.2</c:v>
                </c:pt>
                <c:pt idx="1410">
                  <c:v>13.5</c:v>
                </c:pt>
                <c:pt idx="1411">
                  <c:v>18.2</c:v>
                </c:pt>
                <c:pt idx="1412">
                  <c:v>9.2</c:v>
                </c:pt>
                <c:pt idx="1413">
                  <c:v>36.7</c:v>
                </c:pt>
                <c:pt idx="1414">
                  <c:v>16</c:v>
                </c:pt>
                <c:pt idx="1415">
                  <c:v>11</c:v>
                </c:pt>
                <c:pt idx="1416">
                  <c:v>24.8</c:v>
                </c:pt>
                <c:pt idx="1417">
                  <c:v>14.2</c:v>
                </c:pt>
                <c:pt idx="1418">
                  <c:v>12.2</c:v>
                </c:pt>
                <c:pt idx="1419">
                  <c:v>12.9</c:v>
                </c:pt>
                <c:pt idx="1420">
                  <c:v>13.6</c:v>
                </c:pt>
                <c:pt idx="1421">
                  <c:v>18.9</c:v>
                </c:pt>
                <c:pt idx="1422">
                  <c:v>8.5</c:v>
                </c:pt>
                <c:pt idx="1423">
                  <c:v>13.6</c:v>
                </c:pt>
                <c:pt idx="1424">
                  <c:v>6.4</c:v>
                </c:pt>
                <c:pt idx="1425">
                  <c:v>22.8</c:v>
                </c:pt>
                <c:pt idx="1426">
                  <c:v>13.8</c:v>
                </c:pt>
                <c:pt idx="1427">
                  <c:v>12.2</c:v>
                </c:pt>
                <c:pt idx="1428">
                  <c:v>11.4</c:v>
                </c:pt>
                <c:pt idx="1429">
                  <c:v>23.4</c:v>
                </c:pt>
                <c:pt idx="1430">
                  <c:v>7.7</c:v>
                </c:pt>
                <c:pt idx="1431">
                  <c:v>72</c:v>
                </c:pt>
                <c:pt idx="1432">
                  <c:v>36.8</c:v>
                </c:pt>
                <c:pt idx="1433">
                  <c:v>22.6</c:v>
                </c:pt>
                <c:pt idx="1434">
                  <c:v>16.3</c:v>
                </c:pt>
                <c:pt idx="1435">
                  <c:v>9.5</c:v>
                </c:pt>
                <c:pt idx="1436">
                  <c:v>13</c:v>
                </c:pt>
                <c:pt idx="1437">
                  <c:v>7.2</c:v>
                </c:pt>
                <c:pt idx="1438">
                  <c:v>11.6</c:v>
                </c:pt>
                <c:pt idx="1439">
                  <c:v>4.5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Disk!$J$1</c:f>
              <c:strCache>
                <c:ptCount val="1"/>
                <c:pt idx="0">
                  <c:v>sdc1</c:v>
                </c:pt>
              </c:strCache>
            </c:strRef>
          </c:tx>
          <c:spPr>
            <a:ln w="31750" cap="rnd" cmpd="sng" algn="ctr">
              <a:solidFill>
                <a:schemeClr val="accent3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Disk!$J$2:$J$1441</c:f>
              <c:numCache>
                <c:formatCode>General</c:formatCode>
                <c:ptCount val="1440"/>
                <c:pt idx="0">
                  <c:v>30.5</c:v>
                </c:pt>
                <c:pt idx="1">
                  <c:v>29</c:v>
                </c:pt>
                <c:pt idx="2">
                  <c:v>2.2</c:v>
                </c:pt>
                <c:pt idx="3">
                  <c:v>1.9</c:v>
                </c:pt>
                <c:pt idx="4">
                  <c:v>1.7</c:v>
                </c:pt>
                <c:pt idx="5">
                  <c:v>14.6</c:v>
                </c:pt>
                <c:pt idx="6">
                  <c:v>2.4</c:v>
                </c:pt>
                <c:pt idx="7">
                  <c:v>2</c:v>
                </c:pt>
                <c:pt idx="8">
                  <c:v>22.9</c:v>
                </c:pt>
                <c:pt idx="9">
                  <c:v>16.6</c:v>
                </c:pt>
                <c:pt idx="10">
                  <c:v>17.7</c:v>
                </c:pt>
                <c:pt idx="11">
                  <c:v>5.8</c:v>
                </c:pt>
                <c:pt idx="12">
                  <c:v>7.9</c:v>
                </c:pt>
                <c:pt idx="13">
                  <c:v>1.4</c:v>
                </c:pt>
                <c:pt idx="14">
                  <c:v>2.6</c:v>
                </c:pt>
                <c:pt idx="15">
                  <c:v>4.4</c:v>
                </c:pt>
                <c:pt idx="16">
                  <c:v>1.2</c:v>
                </c:pt>
                <c:pt idx="17">
                  <c:v>1.1</c:v>
                </c:pt>
                <c:pt idx="18">
                  <c:v>5.9</c:v>
                </c:pt>
                <c:pt idx="19">
                  <c:v>1.2</c:v>
                </c:pt>
                <c:pt idx="20">
                  <c:v>3.6</c:v>
                </c:pt>
                <c:pt idx="21">
                  <c:v>9.6</c:v>
                </c:pt>
                <c:pt idx="22">
                  <c:v>2.9</c:v>
                </c:pt>
                <c:pt idx="23">
                  <c:v>3.2</c:v>
                </c:pt>
                <c:pt idx="24">
                  <c:v>5.4</c:v>
                </c:pt>
                <c:pt idx="25">
                  <c:v>4.8</c:v>
                </c:pt>
                <c:pt idx="26">
                  <c:v>0.8</c:v>
                </c:pt>
                <c:pt idx="27">
                  <c:v>30.9</c:v>
                </c:pt>
                <c:pt idx="28">
                  <c:v>29.8</c:v>
                </c:pt>
                <c:pt idx="29">
                  <c:v>11.5</c:v>
                </c:pt>
                <c:pt idx="30">
                  <c:v>23.8</c:v>
                </c:pt>
                <c:pt idx="31">
                  <c:v>19.2</c:v>
                </c:pt>
                <c:pt idx="32">
                  <c:v>11</c:v>
                </c:pt>
                <c:pt idx="33">
                  <c:v>34.6</c:v>
                </c:pt>
                <c:pt idx="34">
                  <c:v>32.4</c:v>
                </c:pt>
                <c:pt idx="35">
                  <c:v>71.4</c:v>
                </c:pt>
                <c:pt idx="36">
                  <c:v>15.5</c:v>
                </c:pt>
                <c:pt idx="37">
                  <c:v>27.4</c:v>
                </c:pt>
                <c:pt idx="38">
                  <c:v>27</c:v>
                </c:pt>
                <c:pt idx="39">
                  <c:v>24</c:v>
                </c:pt>
                <c:pt idx="40">
                  <c:v>24.4</c:v>
                </c:pt>
                <c:pt idx="41">
                  <c:v>29.5</c:v>
                </c:pt>
                <c:pt idx="42">
                  <c:v>14.9</c:v>
                </c:pt>
                <c:pt idx="43">
                  <c:v>18.5</c:v>
                </c:pt>
                <c:pt idx="44">
                  <c:v>41.6</c:v>
                </c:pt>
                <c:pt idx="45">
                  <c:v>45.5</c:v>
                </c:pt>
                <c:pt idx="46">
                  <c:v>19.5</c:v>
                </c:pt>
                <c:pt idx="47">
                  <c:v>20.5</c:v>
                </c:pt>
                <c:pt idx="48">
                  <c:v>21.1</c:v>
                </c:pt>
                <c:pt idx="49">
                  <c:v>12.8</c:v>
                </c:pt>
                <c:pt idx="50">
                  <c:v>21.3</c:v>
                </c:pt>
                <c:pt idx="51">
                  <c:v>13.7</c:v>
                </c:pt>
                <c:pt idx="52">
                  <c:v>12.1</c:v>
                </c:pt>
                <c:pt idx="53">
                  <c:v>2.4</c:v>
                </c:pt>
                <c:pt idx="54">
                  <c:v>2.7</c:v>
                </c:pt>
                <c:pt idx="55">
                  <c:v>4.2</c:v>
                </c:pt>
                <c:pt idx="56">
                  <c:v>2.4</c:v>
                </c:pt>
                <c:pt idx="57">
                  <c:v>1.6</c:v>
                </c:pt>
                <c:pt idx="58">
                  <c:v>4.2</c:v>
                </c:pt>
                <c:pt idx="59">
                  <c:v>2.7</c:v>
                </c:pt>
                <c:pt idx="60">
                  <c:v>3.5</c:v>
                </c:pt>
                <c:pt idx="61">
                  <c:v>5.7</c:v>
                </c:pt>
                <c:pt idx="62">
                  <c:v>2.5</c:v>
                </c:pt>
                <c:pt idx="63">
                  <c:v>2.9</c:v>
                </c:pt>
                <c:pt idx="64">
                  <c:v>3.4</c:v>
                </c:pt>
                <c:pt idx="65">
                  <c:v>21.9</c:v>
                </c:pt>
                <c:pt idx="66">
                  <c:v>2.1</c:v>
                </c:pt>
                <c:pt idx="67">
                  <c:v>2.1</c:v>
                </c:pt>
                <c:pt idx="68">
                  <c:v>5.1</c:v>
                </c:pt>
                <c:pt idx="69">
                  <c:v>2.8</c:v>
                </c:pt>
                <c:pt idx="70">
                  <c:v>4</c:v>
                </c:pt>
                <c:pt idx="71">
                  <c:v>1.3</c:v>
                </c:pt>
                <c:pt idx="72">
                  <c:v>2.8</c:v>
                </c:pt>
                <c:pt idx="73">
                  <c:v>1.7</c:v>
                </c:pt>
                <c:pt idx="74">
                  <c:v>1.2</c:v>
                </c:pt>
                <c:pt idx="75">
                  <c:v>3.5</c:v>
                </c:pt>
                <c:pt idx="76">
                  <c:v>0.9</c:v>
                </c:pt>
                <c:pt idx="77">
                  <c:v>3</c:v>
                </c:pt>
                <c:pt idx="78">
                  <c:v>5.4</c:v>
                </c:pt>
                <c:pt idx="79">
                  <c:v>3.2</c:v>
                </c:pt>
                <c:pt idx="80">
                  <c:v>4.5</c:v>
                </c:pt>
                <c:pt idx="81">
                  <c:v>1.4</c:v>
                </c:pt>
                <c:pt idx="82">
                  <c:v>1.9</c:v>
                </c:pt>
                <c:pt idx="83">
                  <c:v>4</c:v>
                </c:pt>
                <c:pt idx="84">
                  <c:v>2.8</c:v>
                </c:pt>
                <c:pt idx="85">
                  <c:v>4.7</c:v>
                </c:pt>
                <c:pt idx="86">
                  <c:v>3.3</c:v>
                </c:pt>
                <c:pt idx="87">
                  <c:v>0.8</c:v>
                </c:pt>
                <c:pt idx="88">
                  <c:v>3.4</c:v>
                </c:pt>
                <c:pt idx="89">
                  <c:v>1.7</c:v>
                </c:pt>
                <c:pt idx="90">
                  <c:v>1.2</c:v>
                </c:pt>
                <c:pt idx="91">
                  <c:v>2.6</c:v>
                </c:pt>
                <c:pt idx="92">
                  <c:v>5.6</c:v>
                </c:pt>
                <c:pt idx="93">
                  <c:v>16</c:v>
                </c:pt>
                <c:pt idx="94">
                  <c:v>10.9</c:v>
                </c:pt>
                <c:pt idx="95">
                  <c:v>1.8</c:v>
                </c:pt>
                <c:pt idx="96">
                  <c:v>1.4</c:v>
                </c:pt>
                <c:pt idx="97">
                  <c:v>0.7</c:v>
                </c:pt>
                <c:pt idx="98">
                  <c:v>3.4</c:v>
                </c:pt>
                <c:pt idx="99">
                  <c:v>4.9</c:v>
                </c:pt>
                <c:pt idx="100">
                  <c:v>3.3</c:v>
                </c:pt>
                <c:pt idx="101">
                  <c:v>2.5</c:v>
                </c:pt>
                <c:pt idx="102">
                  <c:v>2.9</c:v>
                </c:pt>
                <c:pt idx="103">
                  <c:v>3</c:v>
                </c:pt>
                <c:pt idx="104">
                  <c:v>5.2</c:v>
                </c:pt>
                <c:pt idx="105">
                  <c:v>9.6</c:v>
                </c:pt>
                <c:pt idx="106">
                  <c:v>4.6</c:v>
                </c:pt>
                <c:pt idx="107">
                  <c:v>10.1</c:v>
                </c:pt>
                <c:pt idx="108">
                  <c:v>10.2</c:v>
                </c:pt>
                <c:pt idx="109">
                  <c:v>2.1</c:v>
                </c:pt>
                <c:pt idx="110">
                  <c:v>7.7</c:v>
                </c:pt>
                <c:pt idx="111">
                  <c:v>5.8</c:v>
                </c:pt>
                <c:pt idx="112">
                  <c:v>6.8</c:v>
                </c:pt>
                <c:pt idx="113">
                  <c:v>7.1</c:v>
                </c:pt>
                <c:pt idx="114">
                  <c:v>17.3</c:v>
                </c:pt>
                <c:pt idx="115">
                  <c:v>25.1</c:v>
                </c:pt>
                <c:pt idx="116">
                  <c:v>25.8</c:v>
                </c:pt>
                <c:pt idx="117">
                  <c:v>19</c:v>
                </c:pt>
                <c:pt idx="118">
                  <c:v>11</c:v>
                </c:pt>
                <c:pt idx="119">
                  <c:v>7.8</c:v>
                </c:pt>
                <c:pt idx="120">
                  <c:v>8.8</c:v>
                </c:pt>
                <c:pt idx="121">
                  <c:v>12.3</c:v>
                </c:pt>
                <c:pt idx="122">
                  <c:v>8.9</c:v>
                </c:pt>
                <c:pt idx="123">
                  <c:v>7</c:v>
                </c:pt>
                <c:pt idx="124">
                  <c:v>5.8</c:v>
                </c:pt>
                <c:pt idx="125">
                  <c:v>7</c:v>
                </c:pt>
                <c:pt idx="126">
                  <c:v>5.2</c:v>
                </c:pt>
                <c:pt idx="127">
                  <c:v>4.8</c:v>
                </c:pt>
                <c:pt idx="128">
                  <c:v>5.4</c:v>
                </c:pt>
                <c:pt idx="129">
                  <c:v>3.3</c:v>
                </c:pt>
                <c:pt idx="130">
                  <c:v>6.2</c:v>
                </c:pt>
                <c:pt idx="131">
                  <c:v>3.9</c:v>
                </c:pt>
                <c:pt idx="132">
                  <c:v>2.2</c:v>
                </c:pt>
                <c:pt idx="133">
                  <c:v>3.6</c:v>
                </c:pt>
                <c:pt idx="134">
                  <c:v>3.3</c:v>
                </c:pt>
                <c:pt idx="135">
                  <c:v>3</c:v>
                </c:pt>
                <c:pt idx="136">
                  <c:v>2.5</c:v>
                </c:pt>
                <c:pt idx="137">
                  <c:v>4</c:v>
                </c:pt>
                <c:pt idx="138">
                  <c:v>2.7</c:v>
                </c:pt>
                <c:pt idx="139">
                  <c:v>2.1</c:v>
                </c:pt>
                <c:pt idx="140">
                  <c:v>2.4</c:v>
                </c:pt>
                <c:pt idx="141">
                  <c:v>3</c:v>
                </c:pt>
                <c:pt idx="142">
                  <c:v>3.7</c:v>
                </c:pt>
                <c:pt idx="143">
                  <c:v>3.3</c:v>
                </c:pt>
                <c:pt idx="144">
                  <c:v>2</c:v>
                </c:pt>
                <c:pt idx="145">
                  <c:v>3.5</c:v>
                </c:pt>
                <c:pt idx="146">
                  <c:v>7.8</c:v>
                </c:pt>
                <c:pt idx="147">
                  <c:v>4.5</c:v>
                </c:pt>
                <c:pt idx="148">
                  <c:v>3</c:v>
                </c:pt>
                <c:pt idx="149">
                  <c:v>4.1</c:v>
                </c:pt>
                <c:pt idx="150">
                  <c:v>3</c:v>
                </c:pt>
                <c:pt idx="151">
                  <c:v>3.9</c:v>
                </c:pt>
                <c:pt idx="152">
                  <c:v>3.7</c:v>
                </c:pt>
                <c:pt idx="153">
                  <c:v>4.1</c:v>
                </c:pt>
                <c:pt idx="154">
                  <c:v>6.9</c:v>
                </c:pt>
                <c:pt idx="155">
                  <c:v>4.8</c:v>
                </c:pt>
                <c:pt idx="156">
                  <c:v>5.7</c:v>
                </c:pt>
                <c:pt idx="157">
                  <c:v>5.1</c:v>
                </c:pt>
                <c:pt idx="158">
                  <c:v>2.8</c:v>
                </c:pt>
                <c:pt idx="159">
                  <c:v>4.6</c:v>
                </c:pt>
                <c:pt idx="160">
                  <c:v>3.3</c:v>
                </c:pt>
                <c:pt idx="161">
                  <c:v>4.8</c:v>
                </c:pt>
                <c:pt idx="162">
                  <c:v>4.4</c:v>
                </c:pt>
                <c:pt idx="163">
                  <c:v>2.3</c:v>
                </c:pt>
                <c:pt idx="164">
                  <c:v>4.9</c:v>
                </c:pt>
                <c:pt idx="165">
                  <c:v>22.1</c:v>
                </c:pt>
                <c:pt idx="166">
                  <c:v>13.8</c:v>
                </c:pt>
                <c:pt idx="167">
                  <c:v>35.6</c:v>
                </c:pt>
                <c:pt idx="168">
                  <c:v>61.3</c:v>
                </c:pt>
                <c:pt idx="169">
                  <c:v>10.4</c:v>
                </c:pt>
                <c:pt idx="170">
                  <c:v>15.8</c:v>
                </c:pt>
                <c:pt idx="171">
                  <c:v>30.8</c:v>
                </c:pt>
                <c:pt idx="172">
                  <c:v>40.8</c:v>
                </c:pt>
                <c:pt idx="173">
                  <c:v>22.4</c:v>
                </c:pt>
                <c:pt idx="174">
                  <c:v>34.9</c:v>
                </c:pt>
                <c:pt idx="175">
                  <c:v>30.9</c:v>
                </c:pt>
                <c:pt idx="176">
                  <c:v>40</c:v>
                </c:pt>
                <c:pt idx="177">
                  <c:v>40.3</c:v>
                </c:pt>
                <c:pt idx="178">
                  <c:v>27.7</c:v>
                </c:pt>
                <c:pt idx="179">
                  <c:v>23</c:v>
                </c:pt>
                <c:pt idx="180">
                  <c:v>41</c:v>
                </c:pt>
                <c:pt idx="181">
                  <c:v>84.6</c:v>
                </c:pt>
                <c:pt idx="182">
                  <c:v>27.1</c:v>
                </c:pt>
                <c:pt idx="183">
                  <c:v>25.2</c:v>
                </c:pt>
                <c:pt idx="184">
                  <c:v>38.4</c:v>
                </c:pt>
                <c:pt idx="185">
                  <c:v>51.6</c:v>
                </c:pt>
                <c:pt idx="186">
                  <c:v>37.4</c:v>
                </c:pt>
                <c:pt idx="187">
                  <c:v>53.2</c:v>
                </c:pt>
                <c:pt idx="188">
                  <c:v>16.9</c:v>
                </c:pt>
                <c:pt idx="189">
                  <c:v>42</c:v>
                </c:pt>
                <c:pt idx="190">
                  <c:v>56.9</c:v>
                </c:pt>
                <c:pt idx="191">
                  <c:v>28</c:v>
                </c:pt>
                <c:pt idx="192">
                  <c:v>18</c:v>
                </c:pt>
                <c:pt idx="193">
                  <c:v>22</c:v>
                </c:pt>
                <c:pt idx="194">
                  <c:v>46.9</c:v>
                </c:pt>
                <c:pt idx="195">
                  <c:v>23.6</c:v>
                </c:pt>
                <c:pt idx="196">
                  <c:v>60.1</c:v>
                </c:pt>
                <c:pt idx="197">
                  <c:v>32</c:v>
                </c:pt>
                <c:pt idx="198">
                  <c:v>21</c:v>
                </c:pt>
                <c:pt idx="199">
                  <c:v>43.7</c:v>
                </c:pt>
                <c:pt idx="200">
                  <c:v>25.7</c:v>
                </c:pt>
                <c:pt idx="201">
                  <c:v>33.2</c:v>
                </c:pt>
                <c:pt idx="202">
                  <c:v>38</c:v>
                </c:pt>
                <c:pt idx="203">
                  <c:v>22.4</c:v>
                </c:pt>
                <c:pt idx="204">
                  <c:v>25.5</c:v>
                </c:pt>
                <c:pt idx="205">
                  <c:v>39.4</c:v>
                </c:pt>
                <c:pt idx="206">
                  <c:v>21.7</c:v>
                </c:pt>
                <c:pt idx="207">
                  <c:v>14.4</c:v>
                </c:pt>
                <c:pt idx="208">
                  <c:v>22.1</c:v>
                </c:pt>
                <c:pt idx="209">
                  <c:v>27.4</c:v>
                </c:pt>
                <c:pt idx="210">
                  <c:v>23.3</c:v>
                </c:pt>
                <c:pt idx="211">
                  <c:v>26.2</c:v>
                </c:pt>
                <c:pt idx="212">
                  <c:v>42.9</c:v>
                </c:pt>
                <c:pt idx="213">
                  <c:v>34.2</c:v>
                </c:pt>
                <c:pt idx="214">
                  <c:v>19.6</c:v>
                </c:pt>
                <c:pt idx="215">
                  <c:v>22.7</c:v>
                </c:pt>
                <c:pt idx="216">
                  <c:v>15</c:v>
                </c:pt>
                <c:pt idx="217">
                  <c:v>20.6</c:v>
                </c:pt>
                <c:pt idx="218">
                  <c:v>15.5</c:v>
                </c:pt>
                <c:pt idx="219">
                  <c:v>15.2</c:v>
                </c:pt>
                <c:pt idx="220">
                  <c:v>14.9</c:v>
                </c:pt>
                <c:pt idx="221">
                  <c:v>16.3</c:v>
                </c:pt>
                <c:pt idx="222">
                  <c:v>17</c:v>
                </c:pt>
                <c:pt idx="223">
                  <c:v>12.9</c:v>
                </c:pt>
                <c:pt idx="224">
                  <c:v>8.3</c:v>
                </c:pt>
                <c:pt idx="225">
                  <c:v>9.5</c:v>
                </c:pt>
                <c:pt idx="226">
                  <c:v>8.5</c:v>
                </c:pt>
                <c:pt idx="227">
                  <c:v>5.1</c:v>
                </c:pt>
                <c:pt idx="228">
                  <c:v>5.9</c:v>
                </c:pt>
                <c:pt idx="229">
                  <c:v>5.7</c:v>
                </c:pt>
                <c:pt idx="230">
                  <c:v>4.8</c:v>
                </c:pt>
                <c:pt idx="231">
                  <c:v>3.5</c:v>
                </c:pt>
                <c:pt idx="232">
                  <c:v>5.6</c:v>
                </c:pt>
                <c:pt idx="233">
                  <c:v>5.3</c:v>
                </c:pt>
                <c:pt idx="234">
                  <c:v>4</c:v>
                </c:pt>
                <c:pt idx="235">
                  <c:v>7.2</c:v>
                </c:pt>
                <c:pt idx="236">
                  <c:v>7.2</c:v>
                </c:pt>
                <c:pt idx="237">
                  <c:v>2.3</c:v>
                </c:pt>
                <c:pt idx="238">
                  <c:v>3</c:v>
                </c:pt>
                <c:pt idx="239">
                  <c:v>3.5</c:v>
                </c:pt>
                <c:pt idx="240">
                  <c:v>2.3</c:v>
                </c:pt>
                <c:pt idx="241">
                  <c:v>17.9</c:v>
                </c:pt>
                <c:pt idx="242">
                  <c:v>24.2</c:v>
                </c:pt>
                <c:pt idx="243">
                  <c:v>3</c:v>
                </c:pt>
                <c:pt idx="244">
                  <c:v>3.2</c:v>
                </c:pt>
                <c:pt idx="245">
                  <c:v>2.7</c:v>
                </c:pt>
                <c:pt idx="246">
                  <c:v>2.5</c:v>
                </c:pt>
                <c:pt idx="247">
                  <c:v>19.4</c:v>
                </c:pt>
                <c:pt idx="248">
                  <c:v>2.7</c:v>
                </c:pt>
                <c:pt idx="249">
                  <c:v>2.5</c:v>
                </c:pt>
                <c:pt idx="250">
                  <c:v>2.8</c:v>
                </c:pt>
                <c:pt idx="251">
                  <c:v>3</c:v>
                </c:pt>
                <c:pt idx="252">
                  <c:v>3</c:v>
                </c:pt>
                <c:pt idx="253">
                  <c:v>2</c:v>
                </c:pt>
                <c:pt idx="254">
                  <c:v>2.1</c:v>
                </c:pt>
                <c:pt idx="255">
                  <c:v>4.3</c:v>
                </c:pt>
                <c:pt idx="256">
                  <c:v>7</c:v>
                </c:pt>
                <c:pt idx="257">
                  <c:v>4.9</c:v>
                </c:pt>
                <c:pt idx="258">
                  <c:v>5</c:v>
                </c:pt>
                <c:pt idx="259">
                  <c:v>2.3</c:v>
                </c:pt>
                <c:pt idx="260">
                  <c:v>5.5</c:v>
                </c:pt>
                <c:pt idx="261">
                  <c:v>4.8</c:v>
                </c:pt>
                <c:pt idx="262">
                  <c:v>6.4</c:v>
                </c:pt>
                <c:pt idx="263">
                  <c:v>6.2</c:v>
                </c:pt>
                <c:pt idx="264">
                  <c:v>12.4</c:v>
                </c:pt>
                <c:pt idx="265">
                  <c:v>11.6</c:v>
                </c:pt>
                <c:pt idx="266">
                  <c:v>3.5</c:v>
                </c:pt>
                <c:pt idx="267">
                  <c:v>3</c:v>
                </c:pt>
                <c:pt idx="268">
                  <c:v>5.1</c:v>
                </c:pt>
                <c:pt idx="269">
                  <c:v>2.9</c:v>
                </c:pt>
                <c:pt idx="270">
                  <c:v>6.6</c:v>
                </c:pt>
                <c:pt idx="271">
                  <c:v>2.7</c:v>
                </c:pt>
                <c:pt idx="272">
                  <c:v>4.8</c:v>
                </c:pt>
                <c:pt idx="273">
                  <c:v>5.1</c:v>
                </c:pt>
                <c:pt idx="274">
                  <c:v>5.3</c:v>
                </c:pt>
                <c:pt idx="275">
                  <c:v>8.1</c:v>
                </c:pt>
                <c:pt idx="276">
                  <c:v>10</c:v>
                </c:pt>
                <c:pt idx="277">
                  <c:v>6.2</c:v>
                </c:pt>
                <c:pt idx="278">
                  <c:v>10.5</c:v>
                </c:pt>
                <c:pt idx="279">
                  <c:v>7.3</c:v>
                </c:pt>
                <c:pt idx="280">
                  <c:v>2.2</c:v>
                </c:pt>
                <c:pt idx="281">
                  <c:v>8</c:v>
                </c:pt>
                <c:pt idx="282">
                  <c:v>3.7</c:v>
                </c:pt>
                <c:pt idx="283">
                  <c:v>6</c:v>
                </c:pt>
                <c:pt idx="284">
                  <c:v>5.9</c:v>
                </c:pt>
                <c:pt idx="285">
                  <c:v>6</c:v>
                </c:pt>
                <c:pt idx="286">
                  <c:v>57.9</c:v>
                </c:pt>
                <c:pt idx="287">
                  <c:v>3</c:v>
                </c:pt>
                <c:pt idx="288">
                  <c:v>33.5</c:v>
                </c:pt>
                <c:pt idx="289">
                  <c:v>20.4</c:v>
                </c:pt>
                <c:pt idx="290">
                  <c:v>5.1</c:v>
                </c:pt>
                <c:pt idx="291">
                  <c:v>11.3</c:v>
                </c:pt>
                <c:pt idx="292">
                  <c:v>70</c:v>
                </c:pt>
                <c:pt idx="293">
                  <c:v>15.4</c:v>
                </c:pt>
                <c:pt idx="294">
                  <c:v>5.9</c:v>
                </c:pt>
                <c:pt idx="295">
                  <c:v>3.6</c:v>
                </c:pt>
                <c:pt idx="296">
                  <c:v>2</c:v>
                </c:pt>
                <c:pt idx="297">
                  <c:v>2.8</c:v>
                </c:pt>
                <c:pt idx="298">
                  <c:v>1.6</c:v>
                </c:pt>
                <c:pt idx="299">
                  <c:v>1.3</c:v>
                </c:pt>
                <c:pt idx="300">
                  <c:v>1.1</c:v>
                </c:pt>
                <c:pt idx="301">
                  <c:v>2.4</c:v>
                </c:pt>
                <c:pt idx="302">
                  <c:v>1</c:v>
                </c:pt>
                <c:pt idx="303">
                  <c:v>1.5</c:v>
                </c:pt>
                <c:pt idx="304">
                  <c:v>1</c:v>
                </c:pt>
                <c:pt idx="305">
                  <c:v>1.1</c:v>
                </c:pt>
                <c:pt idx="306">
                  <c:v>1.6</c:v>
                </c:pt>
                <c:pt idx="307">
                  <c:v>0.9</c:v>
                </c:pt>
                <c:pt idx="308">
                  <c:v>1.7</c:v>
                </c:pt>
                <c:pt idx="309">
                  <c:v>1.6</c:v>
                </c:pt>
                <c:pt idx="310">
                  <c:v>1.5</c:v>
                </c:pt>
                <c:pt idx="311">
                  <c:v>1.2</c:v>
                </c:pt>
                <c:pt idx="312">
                  <c:v>1.2</c:v>
                </c:pt>
                <c:pt idx="313">
                  <c:v>37.3</c:v>
                </c:pt>
                <c:pt idx="314">
                  <c:v>1.3</c:v>
                </c:pt>
                <c:pt idx="315">
                  <c:v>1.1</c:v>
                </c:pt>
                <c:pt idx="316">
                  <c:v>0.8</c:v>
                </c:pt>
                <c:pt idx="317">
                  <c:v>0.8</c:v>
                </c:pt>
                <c:pt idx="318">
                  <c:v>1.4</c:v>
                </c:pt>
                <c:pt idx="319">
                  <c:v>1.5</c:v>
                </c:pt>
                <c:pt idx="320">
                  <c:v>1.2</c:v>
                </c:pt>
                <c:pt idx="321">
                  <c:v>1.4</c:v>
                </c:pt>
                <c:pt idx="322">
                  <c:v>1.5</c:v>
                </c:pt>
                <c:pt idx="323">
                  <c:v>1.2</c:v>
                </c:pt>
                <c:pt idx="324">
                  <c:v>1.2</c:v>
                </c:pt>
                <c:pt idx="325">
                  <c:v>1.1</c:v>
                </c:pt>
                <c:pt idx="326">
                  <c:v>1.3</c:v>
                </c:pt>
                <c:pt idx="327">
                  <c:v>1.7</c:v>
                </c:pt>
                <c:pt idx="328">
                  <c:v>1.6</c:v>
                </c:pt>
                <c:pt idx="329">
                  <c:v>1.2</c:v>
                </c:pt>
                <c:pt idx="330">
                  <c:v>1.9</c:v>
                </c:pt>
                <c:pt idx="331">
                  <c:v>1.3</c:v>
                </c:pt>
                <c:pt idx="332">
                  <c:v>1.4</c:v>
                </c:pt>
                <c:pt idx="333">
                  <c:v>1.3</c:v>
                </c:pt>
                <c:pt idx="334">
                  <c:v>2</c:v>
                </c:pt>
                <c:pt idx="335">
                  <c:v>1.4</c:v>
                </c:pt>
                <c:pt idx="336">
                  <c:v>1.5</c:v>
                </c:pt>
                <c:pt idx="337">
                  <c:v>1.3</c:v>
                </c:pt>
                <c:pt idx="338">
                  <c:v>2.4</c:v>
                </c:pt>
                <c:pt idx="339">
                  <c:v>1.3</c:v>
                </c:pt>
                <c:pt idx="340">
                  <c:v>1.5</c:v>
                </c:pt>
                <c:pt idx="341">
                  <c:v>1.7</c:v>
                </c:pt>
                <c:pt idx="342">
                  <c:v>1.8</c:v>
                </c:pt>
                <c:pt idx="343">
                  <c:v>1.6</c:v>
                </c:pt>
                <c:pt idx="344">
                  <c:v>1.6</c:v>
                </c:pt>
                <c:pt idx="345">
                  <c:v>1.5</c:v>
                </c:pt>
                <c:pt idx="346">
                  <c:v>1.7</c:v>
                </c:pt>
                <c:pt idx="347">
                  <c:v>1.7</c:v>
                </c:pt>
                <c:pt idx="348">
                  <c:v>0.9</c:v>
                </c:pt>
                <c:pt idx="349">
                  <c:v>1.9</c:v>
                </c:pt>
                <c:pt idx="350">
                  <c:v>2.2</c:v>
                </c:pt>
                <c:pt idx="351">
                  <c:v>1.7</c:v>
                </c:pt>
                <c:pt idx="352">
                  <c:v>2.2</c:v>
                </c:pt>
                <c:pt idx="353">
                  <c:v>1.6</c:v>
                </c:pt>
                <c:pt idx="354">
                  <c:v>1.3</c:v>
                </c:pt>
                <c:pt idx="355">
                  <c:v>1.9</c:v>
                </c:pt>
                <c:pt idx="356">
                  <c:v>1.2</c:v>
                </c:pt>
                <c:pt idx="357">
                  <c:v>1</c:v>
                </c:pt>
                <c:pt idx="358">
                  <c:v>1</c:v>
                </c:pt>
                <c:pt idx="359">
                  <c:v>1.3</c:v>
                </c:pt>
                <c:pt idx="360">
                  <c:v>1.7</c:v>
                </c:pt>
                <c:pt idx="361">
                  <c:v>2.5</c:v>
                </c:pt>
                <c:pt idx="362">
                  <c:v>5.5</c:v>
                </c:pt>
                <c:pt idx="363">
                  <c:v>3.9</c:v>
                </c:pt>
                <c:pt idx="364">
                  <c:v>1.9</c:v>
                </c:pt>
                <c:pt idx="365">
                  <c:v>1.2</c:v>
                </c:pt>
                <c:pt idx="366">
                  <c:v>1.7</c:v>
                </c:pt>
                <c:pt idx="367">
                  <c:v>1.5</c:v>
                </c:pt>
                <c:pt idx="368">
                  <c:v>1.2</c:v>
                </c:pt>
                <c:pt idx="369">
                  <c:v>1.8</c:v>
                </c:pt>
                <c:pt idx="370">
                  <c:v>1.1</c:v>
                </c:pt>
                <c:pt idx="371">
                  <c:v>1</c:v>
                </c:pt>
                <c:pt idx="372">
                  <c:v>1.3</c:v>
                </c:pt>
                <c:pt idx="373">
                  <c:v>1</c:v>
                </c:pt>
                <c:pt idx="374">
                  <c:v>1.4</c:v>
                </c:pt>
                <c:pt idx="375">
                  <c:v>1.4</c:v>
                </c:pt>
                <c:pt idx="376">
                  <c:v>2.2</c:v>
                </c:pt>
                <c:pt idx="377">
                  <c:v>0.8</c:v>
                </c:pt>
                <c:pt idx="378">
                  <c:v>2.2</c:v>
                </c:pt>
                <c:pt idx="379">
                  <c:v>1.1</c:v>
                </c:pt>
                <c:pt idx="380">
                  <c:v>0.4</c:v>
                </c:pt>
                <c:pt idx="381">
                  <c:v>0.9</c:v>
                </c:pt>
                <c:pt idx="382">
                  <c:v>2.7</c:v>
                </c:pt>
                <c:pt idx="383">
                  <c:v>1.3</c:v>
                </c:pt>
                <c:pt idx="384">
                  <c:v>0.9</c:v>
                </c:pt>
                <c:pt idx="385">
                  <c:v>1.8</c:v>
                </c:pt>
                <c:pt idx="386">
                  <c:v>13.5</c:v>
                </c:pt>
                <c:pt idx="387">
                  <c:v>1.5</c:v>
                </c:pt>
                <c:pt idx="388">
                  <c:v>1.5</c:v>
                </c:pt>
                <c:pt idx="389">
                  <c:v>1.1</c:v>
                </c:pt>
                <c:pt idx="390">
                  <c:v>1.2</c:v>
                </c:pt>
                <c:pt idx="391">
                  <c:v>1.6</c:v>
                </c:pt>
                <c:pt idx="392">
                  <c:v>1.8</c:v>
                </c:pt>
                <c:pt idx="393">
                  <c:v>1.8</c:v>
                </c:pt>
                <c:pt idx="394">
                  <c:v>1.9</c:v>
                </c:pt>
                <c:pt idx="395">
                  <c:v>2</c:v>
                </c:pt>
                <c:pt idx="396">
                  <c:v>2.1</c:v>
                </c:pt>
                <c:pt idx="397">
                  <c:v>2.2</c:v>
                </c:pt>
                <c:pt idx="398">
                  <c:v>2.2</c:v>
                </c:pt>
                <c:pt idx="399">
                  <c:v>1.7</c:v>
                </c:pt>
                <c:pt idx="400">
                  <c:v>3.8</c:v>
                </c:pt>
                <c:pt idx="401">
                  <c:v>1.1</c:v>
                </c:pt>
                <c:pt idx="402">
                  <c:v>1.2</c:v>
                </c:pt>
                <c:pt idx="403">
                  <c:v>1</c:v>
                </c:pt>
                <c:pt idx="404">
                  <c:v>0.8</c:v>
                </c:pt>
                <c:pt idx="405">
                  <c:v>4.5</c:v>
                </c:pt>
                <c:pt idx="406">
                  <c:v>0.9</c:v>
                </c:pt>
                <c:pt idx="407">
                  <c:v>0.8</c:v>
                </c:pt>
                <c:pt idx="408">
                  <c:v>1.2</c:v>
                </c:pt>
                <c:pt idx="409">
                  <c:v>1</c:v>
                </c:pt>
                <c:pt idx="410">
                  <c:v>0.6</c:v>
                </c:pt>
                <c:pt idx="411">
                  <c:v>1.5</c:v>
                </c:pt>
                <c:pt idx="412">
                  <c:v>2.7</c:v>
                </c:pt>
                <c:pt idx="413">
                  <c:v>1.1</c:v>
                </c:pt>
                <c:pt idx="414">
                  <c:v>1.4</c:v>
                </c:pt>
                <c:pt idx="415">
                  <c:v>1.2</c:v>
                </c:pt>
                <c:pt idx="416">
                  <c:v>1.2</c:v>
                </c:pt>
                <c:pt idx="417">
                  <c:v>1.7</c:v>
                </c:pt>
                <c:pt idx="418">
                  <c:v>1.2</c:v>
                </c:pt>
                <c:pt idx="419">
                  <c:v>1.2</c:v>
                </c:pt>
                <c:pt idx="420">
                  <c:v>3.7</c:v>
                </c:pt>
                <c:pt idx="421">
                  <c:v>2.8</c:v>
                </c:pt>
                <c:pt idx="422">
                  <c:v>0.7</c:v>
                </c:pt>
                <c:pt idx="423">
                  <c:v>1.3</c:v>
                </c:pt>
                <c:pt idx="424">
                  <c:v>2.2</c:v>
                </c:pt>
                <c:pt idx="425">
                  <c:v>1.7</c:v>
                </c:pt>
                <c:pt idx="426">
                  <c:v>2.8</c:v>
                </c:pt>
                <c:pt idx="427">
                  <c:v>1.5</c:v>
                </c:pt>
                <c:pt idx="428">
                  <c:v>2</c:v>
                </c:pt>
                <c:pt idx="429">
                  <c:v>1.3</c:v>
                </c:pt>
                <c:pt idx="430">
                  <c:v>1.2</c:v>
                </c:pt>
                <c:pt idx="431">
                  <c:v>1.3</c:v>
                </c:pt>
                <c:pt idx="432">
                  <c:v>1.4</c:v>
                </c:pt>
                <c:pt idx="433">
                  <c:v>1.7</c:v>
                </c:pt>
                <c:pt idx="434">
                  <c:v>1.2</c:v>
                </c:pt>
                <c:pt idx="435">
                  <c:v>49.4</c:v>
                </c:pt>
                <c:pt idx="436">
                  <c:v>17.9</c:v>
                </c:pt>
                <c:pt idx="437">
                  <c:v>6</c:v>
                </c:pt>
                <c:pt idx="438">
                  <c:v>12.9</c:v>
                </c:pt>
                <c:pt idx="439">
                  <c:v>8.7</c:v>
                </c:pt>
                <c:pt idx="440">
                  <c:v>3.6</c:v>
                </c:pt>
                <c:pt idx="441">
                  <c:v>6.6</c:v>
                </c:pt>
                <c:pt idx="442">
                  <c:v>38</c:v>
                </c:pt>
                <c:pt idx="443">
                  <c:v>16.7</c:v>
                </c:pt>
                <c:pt idx="444">
                  <c:v>20.7</c:v>
                </c:pt>
                <c:pt idx="445">
                  <c:v>15</c:v>
                </c:pt>
                <c:pt idx="446">
                  <c:v>7.6</c:v>
                </c:pt>
                <c:pt idx="447">
                  <c:v>4.2</c:v>
                </c:pt>
                <c:pt idx="448">
                  <c:v>4.1</c:v>
                </c:pt>
                <c:pt idx="449">
                  <c:v>9.1</c:v>
                </c:pt>
                <c:pt idx="450">
                  <c:v>7.7</c:v>
                </c:pt>
                <c:pt idx="451">
                  <c:v>5.2</c:v>
                </c:pt>
                <c:pt idx="452">
                  <c:v>32</c:v>
                </c:pt>
                <c:pt idx="453">
                  <c:v>9.7</c:v>
                </c:pt>
                <c:pt idx="454">
                  <c:v>3.7</c:v>
                </c:pt>
                <c:pt idx="455">
                  <c:v>5.3</c:v>
                </c:pt>
                <c:pt idx="456">
                  <c:v>4.7</c:v>
                </c:pt>
                <c:pt idx="457">
                  <c:v>5.4</c:v>
                </c:pt>
                <c:pt idx="458">
                  <c:v>6.7</c:v>
                </c:pt>
                <c:pt idx="459">
                  <c:v>7.5</c:v>
                </c:pt>
                <c:pt idx="460">
                  <c:v>17.9</c:v>
                </c:pt>
                <c:pt idx="461">
                  <c:v>11.5</c:v>
                </c:pt>
                <c:pt idx="462">
                  <c:v>3.9</c:v>
                </c:pt>
                <c:pt idx="463">
                  <c:v>5.4</c:v>
                </c:pt>
                <c:pt idx="464">
                  <c:v>5.5</c:v>
                </c:pt>
                <c:pt idx="465">
                  <c:v>4.3</c:v>
                </c:pt>
                <c:pt idx="466">
                  <c:v>5.7</c:v>
                </c:pt>
                <c:pt idx="467">
                  <c:v>4.8</c:v>
                </c:pt>
                <c:pt idx="468">
                  <c:v>19.6</c:v>
                </c:pt>
                <c:pt idx="469">
                  <c:v>33.4</c:v>
                </c:pt>
                <c:pt idx="470">
                  <c:v>50.5</c:v>
                </c:pt>
                <c:pt idx="471">
                  <c:v>77.8</c:v>
                </c:pt>
                <c:pt idx="472">
                  <c:v>50.2</c:v>
                </c:pt>
                <c:pt idx="473">
                  <c:v>22.5</c:v>
                </c:pt>
                <c:pt idx="474">
                  <c:v>47.9</c:v>
                </c:pt>
                <c:pt idx="475">
                  <c:v>31.4</c:v>
                </c:pt>
                <c:pt idx="476">
                  <c:v>48.2</c:v>
                </c:pt>
                <c:pt idx="477">
                  <c:v>20.8</c:v>
                </c:pt>
                <c:pt idx="478">
                  <c:v>37</c:v>
                </c:pt>
                <c:pt idx="479">
                  <c:v>35.3</c:v>
                </c:pt>
                <c:pt idx="480">
                  <c:v>33.3</c:v>
                </c:pt>
                <c:pt idx="481">
                  <c:v>62.3</c:v>
                </c:pt>
                <c:pt idx="482">
                  <c:v>52.3</c:v>
                </c:pt>
                <c:pt idx="483">
                  <c:v>31.1</c:v>
                </c:pt>
                <c:pt idx="484">
                  <c:v>50.3</c:v>
                </c:pt>
                <c:pt idx="485">
                  <c:v>72.4</c:v>
                </c:pt>
                <c:pt idx="486">
                  <c:v>87.7</c:v>
                </c:pt>
                <c:pt idx="487">
                  <c:v>83.6</c:v>
                </c:pt>
                <c:pt idx="488">
                  <c:v>86.9</c:v>
                </c:pt>
                <c:pt idx="489">
                  <c:v>92</c:v>
                </c:pt>
                <c:pt idx="490">
                  <c:v>77.1</c:v>
                </c:pt>
                <c:pt idx="491">
                  <c:v>87.4</c:v>
                </c:pt>
                <c:pt idx="492">
                  <c:v>80.9</c:v>
                </c:pt>
                <c:pt idx="493">
                  <c:v>71.8</c:v>
                </c:pt>
                <c:pt idx="494">
                  <c:v>89</c:v>
                </c:pt>
                <c:pt idx="495">
                  <c:v>94.7</c:v>
                </c:pt>
                <c:pt idx="496">
                  <c:v>97.4</c:v>
                </c:pt>
                <c:pt idx="497">
                  <c:v>87.1</c:v>
                </c:pt>
                <c:pt idx="498">
                  <c:v>62.3</c:v>
                </c:pt>
                <c:pt idx="499">
                  <c:v>71.5</c:v>
                </c:pt>
                <c:pt idx="500">
                  <c:v>68.9</c:v>
                </c:pt>
                <c:pt idx="501">
                  <c:v>39.8</c:v>
                </c:pt>
                <c:pt idx="502">
                  <c:v>38</c:v>
                </c:pt>
                <c:pt idx="503">
                  <c:v>31.7</c:v>
                </c:pt>
                <c:pt idx="504">
                  <c:v>53.1</c:v>
                </c:pt>
                <c:pt idx="505">
                  <c:v>41.6</c:v>
                </c:pt>
                <c:pt idx="506">
                  <c:v>32.3</c:v>
                </c:pt>
                <c:pt idx="507">
                  <c:v>49.8</c:v>
                </c:pt>
                <c:pt idx="508">
                  <c:v>51.9</c:v>
                </c:pt>
                <c:pt idx="509">
                  <c:v>55.5</c:v>
                </c:pt>
                <c:pt idx="510">
                  <c:v>79.1</c:v>
                </c:pt>
                <c:pt idx="511">
                  <c:v>56.2</c:v>
                </c:pt>
                <c:pt idx="512">
                  <c:v>48.3</c:v>
                </c:pt>
                <c:pt idx="513">
                  <c:v>54.7</c:v>
                </c:pt>
                <c:pt idx="514">
                  <c:v>67.2</c:v>
                </c:pt>
                <c:pt idx="515">
                  <c:v>61.9</c:v>
                </c:pt>
                <c:pt idx="516">
                  <c:v>69.7</c:v>
                </c:pt>
                <c:pt idx="517">
                  <c:v>68.4</c:v>
                </c:pt>
                <c:pt idx="518">
                  <c:v>63.4</c:v>
                </c:pt>
                <c:pt idx="519">
                  <c:v>74.6</c:v>
                </c:pt>
                <c:pt idx="520">
                  <c:v>81.4</c:v>
                </c:pt>
                <c:pt idx="521">
                  <c:v>85.1</c:v>
                </c:pt>
                <c:pt idx="522">
                  <c:v>73.4</c:v>
                </c:pt>
                <c:pt idx="523">
                  <c:v>95.1</c:v>
                </c:pt>
                <c:pt idx="524">
                  <c:v>95.2</c:v>
                </c:pt>
                <c:pt idx="525">
                  <c:v>94.2</c:v>
                </c:pt>
                <c:pt idx="526">
                  <c:v>89.6</c:v>
                </c:pt>
                <c:pt idx="527">
                  <c:v>89.5</c:v>
                </c:pt>
                <c:pt idx="528">
                  <c:v>93.2</c:v>
                </c:pt>
                <c:pt idx="529">
                  <c:v>95.8</c:v>
                </c:pt>
                <c:pt idx="530">
                  <c:v>98.4</c:v>
                </c:pt>
                <c:pt idx="531">
                  <c:v>93.5</c:v>
                </c:pt>
                <c:pt idx="532">
                  <c:v>93.4</c:v>
                </c:pt>
                <c:pt idx="533">
                  <c:v>98</c:v>
                </c:pt>
                <c:pt idx="534">
                  <c:v>98.9</c:v>
                </c:pt>
                <c:pt idx="535">
                  <c:v>82.6</c:v>
                </c:pt>
                <c:pt idx="536">
                  <c:v>85.9</c:v>
                </c:pt>
                <c:pt idx="537">
                  <c:v>94.2</c:v>
                </c:pt>
                <c:pt idx="538">
                  <c:v>94.8</c:v>
                </c:pt>
                <c:pt idx="539">
                  <c:v>84.9</c:v>
                </c:pt>
                <c:pt idx="540">
                  <c:v>86.5</c:v>
                </c:pt>
                <c:pt idx="541">
                  <c:v>99.7</c:v>
                </c:pt>
                <c:pt idx="542">
                  <c:v>99.4</c:v>
                </c:pt>
                <c:pt idx="543">
                  <c:v>95.5</c:v>
                </c:pt>
                <c:pt idx="544">
                  <c:v>89.1</c:v>
                </c:pt>
                <c:pt idx="545">
                  <c:v>84.2</c:v>
                </c:pt>
                <c:pt idx="546">
                  <c:v>92.9</c:v>
                </c:pt>
                <c:pt idx="547">
                  <c:v>97.2</c:v>
                </c:pt>
                <c:pt idx="548">
                  <c:v>94.5</c:v>
                </c:pt>
                <c:pt idx="549">
                  <c:v>67.2</c:v>
                </c:pt>
                <c:pt idx="550">
                  <c:v>87.7</c:v>
                </c:pt>
                <c:pt idx="551">
                  <c:v>83.1</c:v>
                </c:pt>
                <c:pt idx="552">
                  <c:v>94.6</c:v>
                </c:pt>
                <c:pt idx="553">
                  <c:v>95.8</c:v>
                </c:pt>
                <c:pt idx="554">
                  <c:v>99</c:v>
                </c:pt>
                <c:pt idx="555">
                  <c:v>98.9</c:v>
                </c:pt>
                <c:pt idx="556">
                  <c:v>100</c:v>
                </c:pt>
                <c:pt idx="557">
                  <c:v>99.9</c:v>
                </c:pt>
                <c:pt idx="558">
                  <c:v>99.9</c:v>
                </c:pt>
                <c:pt idx="559">
                  <c:v>100</c:v>
                </c:pt>
                <c:pt idx="560">
                  <c:v>100</c:v>
                </c:pt>
                <c:pt idx="561">
                  <c:v>100</c:v>
                </c:pt>
                <c:pt idx="562">
                  <c:v>99.9</c:v>
                </c:pt>
                <c:pt idx="563">
                  <c:v>98.3</c:v>
                </c:pt>
                <c:pt idx="564">
                  <c:v>98.9</c:v>
                </c:pt>
                <c:pt idx="565">
                  <c:v>99.8</c:v>
                </c:pt>
                <c:pt idx="566">
                  <c:v>99.8</c:v>
                </c:pt>
                <c:pt idx="567">
                  <c:v>99.7</c:v>
                </c:pt>
                <c:pt idx="568">
                  <c:v>100</c:v>
                </c:pt>
                <c:pt idx="569">
                  <c:v>100</c:v>
                </c:pt>
                <c:pt idx="570">
                  <c:v>100</c:v>
                </c:pt>
                <c:pt idx="571">
                  <c:v>99.9</c:v>
                </c:pt>
                <c:pt idx="572">
                  <c:v>100</c:v>
                </c:pt>
                <c:pt idx="573">
                  <c:v>100</c:v>
                </c:pt>
                <c:pt idx="574">
                  <c:v>99.8</c:v>
                </c:pt>
                <c:pt idx="575">
                  <c:v>99.4</c:v>
                </c:pt>
                <c:pt idx="576">
                  <c:v>96</c:v>
                </c:pt>
                <c:pt idx="577">
                  <c:v>87.3</c:v>
                </c:pt>
                <c:pt idx="578">
                  <c:v>85.9</c:v>
                </c:pt>
                <c:pt idx="579">
                  <c:v>99.8</c:v>
                </c:pt>
                <c:pt idx="580">
                  <c:v>100</c:v>
                </c:pt>
                <c:pt idx="581">
                  <c:v>99.9</c:v>
                </c:pt>
                <c:pt idx="582">
                  <c:v>99.9</c:v>
                </c:pt>
                <c:pt idx="583">
                  <c:v>99.9</c:v>
                </c:pt>
                <c:pt idx="584">
                  <c:v>99.8</c:v>
                </c:pt>
                <c:pt idx="585">
                  <c:v>100</c:v>
                </c:pt>
                <c:pt idx="586">
                  <c:v>95.8</c:v>
                </c:pt>
                <c:pt idx="587">
                  <c:v>50.7</c:v>
                </c:pt>
                <c:pt idx="588">
                  <c:v>55.1</c:v>
                </c:pt>
                <c:pt idx="589">
                  <c:v>56.5</c:v>
                </c:pt>
                <c:pt idx="590">
                  <c:v>86.4</c:v>
                </c:pt>
                <c:pt idx="591">
                  <c:v>84.4</c:v>
                </c:pt>
                <c:pt idx="592">
                  <c:v>80.1</c:v>
                </c:pt>
                <c:pt idx="593">
                  <c:v>55.2</c:v>
                </c:pt>
                <c:pt idx="594">
                  <c:v>64.3</c:v>
                </c:pt>
                <c:pt idx="595">
                  <c:v>55.5</c:v>
                </c:pt>
                <c:pt idx="596">
                  <c:v>43.4</c:v>
                </c:pt>
                <c:pt idx="597">
                  <c:v>48</c:v>
                </c:pt>
                <c:pt idx="598">
                  <c:v>42</c:v>
                </c:pt>
                <c:pt idx="599">
                  <c:v>32.8</c:v>
                </c:pt>
                <c:pt idx="600">
                  <c:v>31.6</c:v>
                </c:pt>
                <c:pt idx="601">
                  <c:v>67.9</c:v>
                </c:pt>
                <c:pt idx="602">
                  <c:v>70.1</c:v>
                </c:pt>
                <c:pt idx="603">
                  <c:v>52.5</c:v>
                </c:pt>
                <c:pt idx="604">
                  <c:v>59</c:v>
                </c:pt>
                <c:pt idx="605">
                  <c:v>34</c:v>
                </c:pt>
                <c:pt idx="606">
                  <c:v>47.8</c:v>
                </c:pt>
                <c:pt idx="607">
                  <c:v>39.9</c:v>
                </c:pt>
                <c:pt idx="608">
                  <c:v>46.3</c:v>
                </c:pt>
                <c:pt idx="609">
                  <c:v>67.9</c:v>
                </c:pt>
                <c:pt idx="610">
                  <c:v>65.2</c:v>
                </c:pt>
                <c:pt idx="611">
                  <c:v>49.7</c:v>
                </c:pt>
                <c:pt idx="612">
                  <c:v>36.4</c:v>
                </c:pt>
                <c:pt idx="613">
                  <c:v>54.1</c:v>
                </c:pt>
                <c:pt idx="614">
                  <c:v>65.7</c:v>
                </c:pt>
                <c:pt idx="615">
                  <c:v>64.8</c:v>
                </c:pt>
                <c:pt idx="616">
                  <c:v>77.2</c:v>
                </c:pt>
                <c:pt idx="617">
                  <c:v>76.8</c:v>
                </c:pt>
                <c:pt idx="618">
                  <c:v>86.2</c:v>
                </c:pt>
                <c:pt idx="619">
                  <c:v>82.7</c:v>
                </c:pt>
                <c:pt idx="620">
                  <c:v>56.6</c:v>
                </c:pt>
                <c:pt idx="621">
                  <c:v>88.3</c:v>
                </c:pt>
                <c:pt idx="622">
                  <c:v>95.2</c:v>
                </c:pt>
                <c:pt idx="623">
                  <c:v>97.4</c:v>
                </c:pt>
                <c:pt idx="624">
                  <c:v>99.6</c:v>
                </c:pt>
                <c:pt idx="625">
                  <c:v>95.3</c:v>
                </c:pt>
                <c:pt idx="626">
                  <c:v>84.2</c:v>
                </c:pt>
                <c:pt idx="627">
                  <c:v>58.2</c:v>
                </c:pt>
                <c:pt idx="628">
                  <c:v>60.1</c:v>
                </c:pt>
                <c:pt idx="629">
                  <c:v>53.3</c:v>
                </c:pt>
                <c:pt idx="630">
                  <c:v>56</c:v>
                </c:pt>
                <c:pt idx="631">
                  <c:v>43.4</c:v>
                </c:pt>
                <c:pt idx="632">
                  <c:v>33.4</c:v>
                </c:pt>
                <c:pt idx="633">
                  <c:v>50</c:v>
                </c:pt>
                <c:pt idx="634">
                  <c:v>46.9</c:v>
                </c:pt>
                <c:pt idx="635">
                  <c:v>43.1</c:v>
                </c:pt>
                <c:pt idx="636">
                  <c:v>60</c:v>
                </c:pt>
                <c:pt idx="637">
                  <c:v>52.5</c:v>
                </c:pt>
                <c:pt idx="638">
                  <c:v>27.6</c:v>
                </c:pt>
                <c:pt idx="639">
                  <c:v>19.9</c:v>
                </c:pt>
                <c:pt idx="640">
                  <c:v>22.3</c:v>
                </c:pt>
                <c:pt idx="641">
                  <c:v>41.9</c:v>
                </c:pt>
                <c:pt idx="642">
                  <c:v>22.4</c:v>
                </c:pt>
                <c:pt idx="643">
                  <c:v>44.9</c:v>
                </c:pt>
                <c:pt idx="644">
                  <c:v>74.2</c:v>
                </c:pt>
                <c:pt idx="645">
                  <c:v>98.4</c:v>
                </c:pt>
                <c:pt idx="646">
                  <c:v>90.7</c:v>
                </c:pt>
                <c:pt idx="647">
                  <c:v>79.5</c:v>
                </c:pt>
                <c:pt idx="648">
                  <c:v>82.2</c:v>
                </c:pt>
                <c:pt idx="649">
                  <c:v>71.4</c:v>
                </c:pt>
                <c:pt idx="650">
                  <c:v>78.7</c:v>
                </c:pt>
                <c:pt idx="651">
                  <c:v>49.1</c:v>
                </c:pt>
                <c:pt idx="652">
                  <c:v>32.4</c:v>
                </c:pt>
                <c:pt idx="653">
                  <c:v>69.2</c:v>
                </c:pt>
                <c:pt idx="654">
                  <c:v>54.1</c:v>
                </c:pt>
                <c:pt idx="655">
                  <c:v>57.2</c:v>
                </c:pt>
                <c:pt idx="656">
                  <c:v>33.5</c:v>
                </c:pt>
                <c:pt idx="657">
                  <c:v>88.1</c:v>
                </c:pt>
                <c:pt idx="658">
                  <c:v>84.7</c:v>
                </c:pt>
                <c:pt idx="659">
                  <c:v>88.4</c:v>
                </c:pt>
                <c:pt idx="660">
                  <c:v>85.7</c:v>
                </c:pt>
                <c:pt idx="661">
                  <c:v>88.3</c:v>
                </c:pt>
                <c:pt idx="662">
                  <c:v>75</c:v>
                </c:pt>
                <c:pt idx="663">
                  <c:v>58.2</c:v>
                </c:pt>
                <c:pt idx="664">
                  <c:v>86.7</c:v>
                </c:pt>
                <c:pt idx="665">
                  <c:v>80.9</c:v>
                </c:pt>
                <c:pt idx="666">
                  <c:v>77.8</c:v>
                </c:pt>
                <c:pt idx="667">
                  <c:v>85</c:v>
                </c:pt>
                <c:pt idx="668">
                  <c:v>62</c:v>
                </c:pt>
                <c:pt idx="669">
                  <c:v>73.3</c:v>
                </c:pt>
                <c:pt idx="670">
                  <c:v>51.6</c:v>
                </c:pt>
                <c:pt idx="671">
                  <c:v>65.5</c:v>
                </c:pt>
                <c:pt idx="672">
                  <c:v>33.4</c:v>
                </c:pt>
                <c:pt idx="673">
                  <c:v>84.5</c:v>
                </c:pt>
                <c:pt idx="674">
                  <c:v>70</c:v>
                </c:pt>
                <c:pt idx="675">
                  <c:v>69.1</c:v>
                </c:pt>
                <c:pt idx="676">
                  <c:v>78.2</c:v>
                </c:pt>
                <c:pt idx="677">
                  <c:v>75</c:v>
                </c:pt>
                <c:pt idx="678">
                  <c:v>36.3</c:v>
                </c:pt>
                <c:pt idx="679">
                  <c:v>39.6</c:v>
                </c:pt>
                <c:pt idx="680">
                  <c:v>55.1</c:v>
                </c:pt>
                <c:pt idx="681">
                  <c:v>65.9</c:v>
                </c:pt>
                <c:pt idx="682">
                  <c:v>27.4</c:v>
                </c:pt>
                <c:pt idx="683">
                  <c:v>48.4</c:v>
                </c:pt>
                <c:pt idx="684">
                  <c:v>62.3</c:v>
                </c:pt>
                <c:pt idx="685">
                  <c:v>44.8</c:v>
                </c:pt>
                <c:pt idx="686">
                  <c:v>31.3</c:v>
                </c:pt>
                <c:pt idx="687">
                  <c:v>68.1</c:v>
                </c:pt>
                <c:pt idx="688">
                  <c:v>44.1</c:v>
                </c:pt>
                <c:pt idx="689">
                  <c:v>39.9</c:v>
                </c:pt>
                <c:pt idx="690">
                  <c:v>27.9</c:v>
                </c:pt>
                <c:pt idx="691">
                  <c:v>22.8</c:v>
                </c:pt>
                <c:pt idx="692">
                  <c:v>11.4</c:v>
                </c:pt>
                <c:pt idx="693">
                  <c:v>21.8</c:v>
                </c:pt>
                <c:pt idx="694">
                  <c:v>23.9</c:v>
                </c:pt>
                <c:pt idx="695">
                  <c:v>28.1</c:v>
                </c:pt>
                <c:pt idx="696">
                  <c:v>34.7</c:v>
                </c:pt>
                <c:pt idx="697">
                  <c:v>30.8</c:v>
                </c:pt>
                <c:pt idx="698">
                  <c:v>40.1</c:v>
                </c:pt>
                <c:pt idx="699">
                  <c:v>62.9</c:v>
                </c:pt>
                <c:pt idx="700">
                  <c:v>55.1</c:v>
                </c:pt>
                <c:pt idx="701">
                  <c:v>73.5</c:v>
                </c:pt>
                <c:pt idx="702">
                  <c:v>85.8</c:v>
                </c:pt>
                <c:pt idx="703">
                  <c:v>95</c:v>
                </c:pt>
                <c:pt idx="704">
                  <c:v>92.9</c:v>
                </c:pt>
                <c:pt idx="705">
                  <c:v>88.5</c:v>
                </c:pt>
                <c:pt idx="706">
                  <c:v>91.4</c:v>
                </c:pt>
                <c:pt idx="707">
                  <c:v>96</c:v>
                </c:pt>
                <c:pt idx="708">
                  <c:v>93.8</c:v>
                </c:pt>
                <c:pt idx="709">
                  <c:v>97</c:v>
                </c:pt>
                <c:pt idx="710">
                  <c:v>86</c:v>
                </c:pt>
                <c:pt idx="711">
                  <c:v>91.4</c:v>
                </c:pt>
                <c:pt idx="712">
                  <c:v>85</c:v>
                </c:pt>
                <c:pt idx="713">
                  <c:v>89.7</c:v>
                </c:pt>
                <c:pt idx="714">
                  <c:v>98</c:v>
                </c:pt>
                <c:pt idx="715">
                  <c:v>95.5</c:v>
                </c:pt>
                <c:pt idx="716">
                  <c:v>91.2</c:v>
                </c:pt>
                <c:pt idx="717">
                  <c:v>87.1</c:v>
                </c:pt>
                <c:pt idx="718">
                  <c:v>95.1</c:v>
                </c:pt>
                <c:pt idx="719">
                  <c:v>94</c:v>
                </c:pt>
                <c:pt idx="720">
                  <c:v>97.4</c:v>
                </c:pt>
                <c:pt idx="721">
                  <c:v>95.3</c:v>
                </c:pt>
                <c:pt idx="722">
                  <c:v>89.2</c:v>
                </c:pt>
                <c:pt idx="723">
                  <c:v>96.2</c:v>
                </c:pt>
                <c:pt idx="724">
                  <c:v>58.4</c:v>
                </c:pt>
                <c:pt idx="725">
                  <c:v>11.5</c:v>
                </c:pt>
                <c:pt idx="726">
                  <c:v>28.7</c:v>
                </c:pt>
                <c:pt idx="727">
                  <c:v>30.9</c:v>
                </c:pt>
                <c:pt idx="728">
                  <c:v>34.9</c:v>
                </c:pt>
                <c:pt idx="729">
                  <c:v>24.9</c:v>
                </c:pt>
                <c:pt idx="730">
                  <c:v>6.6</c:v>
                </c:pt>
                <c:pt idx="731">
                  <c:v>20.2</c:v>
                </c:pt>
                <c:pt idx="732">
                  <c:v>24.3</c:v>
                </c:pt>
                <c:pt idx="733">
                  <c:v>26.8</c:v>
                </c:pt>
                <c:pt idx="734">
                  <c:v>66.7</c:v>
                </c:pt>
                <c:pt idx="735">
                  <c:v>70.6</c:v>
                </c:pt>
                <c:pt idx="736">
                  <c:v>28.8</c:v>
                </c:pt>
                <c:pt idx="737">
                  <c:v>18.3</c:v>
                </c:pt>
                <c:pt idx="738">
                  <c:v>4.4</c:v>
                </c:pt>
                <c:pt idx="739">
                  <c:v>7.6</c:v>
                </c:pt>
                <c:pt idx="740">
                  <c:v>7.9</c:v>
                </c:pt>
                <c:pt idx="741">
                  <c:v>14.4</c:v>
                </c:pt>
                <c:pt idx="742">
                  <c:v>10.2</c:v>
                </c:pt>
                <c:pt idx="743">
                  <c:v>7.2</c:v>
                </c:pt>
                <c:pt idx="744">
                  <c:v>25.8</c:v>
                </c:pt>
                <c:pt idx="745">
                  <c:v>49.3</c:v>
                </c:pt>
                <c:pt idx="746">
                  <c:v>89.1</c:v>
                </c:pt>
                <c:pt idx="747">
                  <c:v>61.3</c:v>
                </c:pt>
                <c:pt idx="748">
                  <c:v>41</c:v>
                </c:pt>
                <c:pt idx="749">
                  <c:v>35.8</c:v>
                </c:pt>
                <c:pt idx="750">
                  <c:v>52.7</c:v>
                </c:pt>
                <c:pt idx="751">
                  <c:v>69.3</c:v>
                </c:pt>
                <c:pt idx="752">
                  <c:v>43.2</c:v>
                </c:pt>
                <c:pt idx="753">
                  <c:v>49</c:v>
                </c:pt>
                <c:pt idx="754">
                  <c:v>60.6</c:v>
                </c:pt>
                <c:pt idx="755">
                  <c:v>48.7</c:v>
                </c:pt>
                <c:pt idx="756">
                  <c:v>70</c:v>
                </c:pt>
                <c:pt idx="757">
                  <c:v>22.7</c:v>
                </c:pt>
                <c:pt idx="758">
                  <c:v>12.3</c:v>
                </c:pt>
                <c:pt idx="759">
                  <c:v>12.1</c:v>
                </c:pt>
                <c:pt idx="760">
                  <c:v>14.6</c:v>
                </c:pt>
                <c:pt idx="761">
                  <c:v>13.8</c:v>
                </c:pt>
                <c:pt idx="762">
                  <c:v>84.9</c:v>
                </c:pt>
                <c:pt idx="763">
                  <c:v>30.6</c:v>
                </c:pt>
                <c:pt idx="764">
                  <c:v>20</c:v>
                </c:pt>
                <c:pt idx="765">
                  <c:v>23.5</c:v>
                </c:pt>
                <c:pt idx="766">
                  <c:v>96.5</c:v>
                </c:pt>
                <c:pt idx="767">
                  <c:v>29.8</c:v>
                </c:pt>
                <c:pt idx="768">
                  <c:v>47.3</c:v>
                </c:pt>
                <c:pt idx="769">
                  <c:v>21</c:v>
                </c:pt>
                <c:pt idx="770">
                  <c:v>15.1</c:v>
                </c:pt>
                <c:pt idx="771">
                  <c:v>21.9</c:v>
                </c:pt>
                <c:pt idx="772">
                  <c:v>40.7</c:v>
                </c:pt>
                <c:pt idx="773">
                  <c:v>62.1</c:v>
                </c:pt>
                <c:pt idx="774">
                  <c:v>73.2</c:v>
                </c:pt>
                <c:pt idx="775">
                  <c:v>99.4</c:v>
                </c:pt>
                <c:pt idx="776">
                  <c:v>91.8</c:v>
                </c:pt>
                <c:pt idx="777">
                  <c:v>41.2</c:v>
                </c:pt>
                <c:pt idx="778">
                  <c:v>35.4</c:v>
                </c:pt>
                <c:pt idx="779">
                  <c:v>25.7</c:v>
                </c:pt>
                <c:pt idx="780">
                  <c:v>15.2</c:v>
                </c:pt>
                <c:pt idx="781">
                  <c:v>64</c:v>
                </c:pt>
                <c:pt idx="782">
                  <c:v>37.4</c:v>
                </c:pt>
                <c:pt idx="783">
                  <c:v>18.5</c:v>
                </c:pt>
                <c:pt idx="784">
                  <c:v>59.5</c:v>
                </c:pt>
                <c:pt idx="785">
                  <c:v>81</c:v>
                </c:pt>
                <c:pt idx="786">
                  <c:v>47</c:v>
                </c:pt>
                <c:pt idx="787">
                  <c:v>8.2</c:v>
                </c:pt>
                <c:pt idx="788">
                  <c:v>26.6</c:v>
                </c:pt>
                <c:pt idx="789">
                  <c:v>41</c:v>
                </c:pt>
                <c:pt idx="790">
                  <c:v>35.5</c:v>
                </c:pt>
                <c:pt idx="791">
                  <c:v>68</c:v>
                </c:pt>
                <c:pt idx="792">
                  <c:v>73.6</c:v>
                </c:pt>
                <c:pt idx="793">
                  <c:v>66.1</c:v>
                </c:pt>
                <c:pt idx="794">
                  <c:v>29.1</c:v>
                </c:pt>
                <c:pt idx="795">
                  <c:v>20.7</c:v>
                </c:pt>
                <c:pt idx="796">
                  <c:v>24.1</c:v>
                </c:pt>
                <c:pt idx="797">
                  <c:v>29</c:v>
                </c:pt>
                <c:pt idx="798">
                  <c:v>33.6</c:v>
                </c:pt>
                <c:pt idx="799">
                  <c:v>66.2</c:v>
                </c:pt>
                <c:pt idx="800">
                  <c:v>76</c:v>
                </c:pt>
                <c:pt idx="801">
                  <c:v>37.2</c:v>
                </c:pt>
                <c:pt idx="802">
                  <c:v>51.6</c:v>
                </c:pt>
                <c:pt idx="803">
                  <c:v>65.6</c:v>
                </c:pt>
                <c:pt idx="804">
                  <c:v>79.1</c:v>
                </c:pt>
                <c:pt idx="805">
                  <c:v>21.5</c:v>
                </c:pt>
                <c:pt idx="806">
                  <c:v>47.8</c:v>
                </c:pt>
                <c:pt idx="807">
                  <c:v>44.6</c:v>
                </c:pt>
                <c:pt idx="808">
                  <c:v>31.2</c:v>
                </c:pt>
                <c:pt idx="809">
                  <c:v>47.9</c:v>
                </c:pt>
                <c:pt idx="810">
                  <c:v>47.1</c:v>
                </c:pt>
                <c:pt idx="811">
                  <c:v>26.6</c:v>
                </c:pt>
                <c:pt idx="812">
                  <c:v>24.8</c:v>
                </c:pt>
                <c:pt idx="813">
                  <c:v>29.2</c:v>
                </c:pt>
                <c:pt idx="814">
                  <c:v>39.8</c:v>
                </c:pt>
                <c:pt idx="815">
                  <c:v>40.5</c:v>
                </c:pt>
                <c:pt idx="816">
                  <c:v>25</c:v>
                </c:pt>
                <c:pt idx="817">
                  <c:v>46.4</c:v>
                </c:pt>
                <c:pt idx="818">
                  <c:v>17.2</c:v>
                </c:pt>
                <c:pt idx="819">
                  <c:v>35.7</c:v>
                </c:pt>
                <c:pt idx="820">
                  <c:v>33.2</c:v>
                </c:pt>
                <c:pt idx="821">
                  <c:v>42</c:v>
                </c:pt>
                <c:pt idx="822">
                  <c:v>36.6</c:v>
                </c:pt>
                <c:pt idx="823">
                  <c:v>32.1</c:v>
                </c:pt>
                <c:pt idx="824">
                  <c:v>22.7</c:v>
                </c:pt>
                <c:pt idx="825">
                  <c:v>31.6</c:v>
                </c:pt>
                <c:pt idx="826">
                  <c:v>20.9</c:v>
                </c:pt>
                <c:pt idx="827">
                  <c:v>50.8</c:v>
                </c:pt>
                <c:pt idx="828">
                  <c:v>47</c:v>
                </c:pt>
                <c:pt idx="829">
                  <c:v>27.4</c:v>
                </c:pt>
                <c:pt idx="830">
                  <c:v>85.1</c:v>
                </c:pt>
                <c:pt idx="831">
                  <c:v>71.7</c:v>
                </c:pt>
                <c:pt idx="832">
                  <c:v>58.8</c:v>
                </c:pt>
                <c:pt idx="833">
                  <c:v>45.2</c:v>
                </c:pt>
                <c:pt idx="834">
                  <c:v>87.1</c:v>
                </c:pt>
                <c:pt idx="835">
                  <c:v>93.5</c:v>
                </c:pt>
                <c:pt idx="836">
                  <c:v>62.8</c:v>
                </c:pt>
                <c:pt idx="837">
                  <c:v>89.1</c:v>
                </c:pt>
                <c:pt idx="838">
                  <c:v>81.2</c:v>
                </c:pt>
                <c:pt idx="839">
                  <c:v>53.2</c:v>
                </c:pt>
                <c:pt idx="840">
                  <c:v>34.1</c:v>
                </c:pt>
                <c:pt idx="841">
                  <c:v>87.8</c:v>
                </c:pt>
                <c:pt idx="842">
                  <c:v>39.4</c:v>
                </c:pt>
                <c:pt idx="843">
                  <c:v>28.2</c:v>
                </c:pt>
                <c:pt idx="844">
                  <c:v>7.6</c:v>
                </c:pt>
                <c:pt idx="845">
                  <c:v>27.2</c:v>
                </c:pt>
                <c:pt idx="846">
                  <c:v>79.8</c:v>
                </c:pt>
                <c:pt idx="847">
                  <c:v>54</c:v>
                </c:pt>
                <c:pt idx="848">
                  <c:v>65.5</c:v>
                </c:pt>
                <c:pt idx="849">
                  <c:v>34.4</c:v>
                </c:pt>
                <c:pt idx="850">
                  <c:v>28.4</c:v>
                </c:pt>
                <c:pt idx="851">
                  <c:v>33.4</c:v>
                </c:pt>
                <c:pt idx="852">
                  <c:v>41.2</c:v>
                </c:pt>
                <c:pt idx="853">
                  <c:v>72.8</c:v>
                </c:pt>
                <c:pt idx="854">
                  <c:v>82.1</c:v>
                </c:pt>
                <c:pt idx="855">
                  <c:v>81.6</c:v>
                </c:pt>
                <c:pt idx="856">
                  <c:v>80</c:v>
                </c:pt>
                <c:pt idx="857">
                  <c:v>73.3</c:v>
                </c:pt>
                <c:pt idx="858">
                  <c:v>77</c:v>
                </c:pt>
                <c:pt idx="859">
                  <c:v>21.2</c:v>
                </c:pt>
                <c:pt idx="860">
                  <c:v>41.4</c:v>
                </c:pt>
                <c:pt idx="861">
                  <c:v>58.8</c:v>
                </c:pt>
                <c:pt idx="862">
                  <c:v>68</c:v>
                </c:pt>
                <c:pt idx="863">
                  <c:v>75.2</c:v>
                </c:pt>
                <c:pt idx="864">
                  <c:v>97.7</c:v>
                </c:pt>
                <c:pt idx="865">
                  <c:v>99.2</c:v>
                </c:pt>
                <c:pt idx="866">
                  <c:v>98.5</c:v>
                </c:pt>
                <c:pt idx="867">
                  <c:v>95.7</c:v>
                </c:pt>
                <c:pt idx="868">
                  <c:v>99.1</c:v>
                </c:pt>
                <c:pt idx="869">
                  <c:v>94.4</c:v>
                </c:pt>
                <c:pt idx="870">
                  <c:v>76.5</c:v>
                </c:pt>
                <c:pt idx="871">
                  <c:v>90.5</c:v>
                </c:pt>
                <c:pt idx="872">
                  <c:v>76.5</c:v>
                </c:pt>
                <c:pt idx="873">
                  <c:v>75</c:v>
                </c:pt>
                <c:pt idx="874">
                  <c:v>51.9</c:v>
                </c:pt>
                <c:pt idx="875">
                  <c:v>67.5</c:v>
                </c:pt>
                <c:pt idx="876">
                  <c:v>49.8</c:v>
                </c:pt>
                <c:pt idx="877">
                  <c:v>48.8</c:v>
                </c:pt>
                <c:pt idx="878">
                  <c:v>40.8</c:v>
                </c:pt>
                <c:pt idx="879">
                  <c:v>36.7</c:v>
                </c:pt>
                <c:pt idx="880">
                  <c:v>56.9</c:v>
                </c:pt>
                <c:pt idx="881">
                  <c:v>30.4</c:v>
                </c:pt>
                <c:pt idx="882">
                  <c:v>35.4</c:v>
                </c:pt>
                <c:pt idx="883">
                  <c:v>33.4</c:v>
                </c:pt>
                <c:pt idx="884">
                  <c:v>35.5</c:v>
                </c:pt>
                <c:pt idx="885">
                  <c:v>49.6</c:v>
                </c:pt>
                <c:pt idx="886">
                  <c:v>30.6</c:v>
                </c:pt>
                <c:pt idx="887">
                  <c:v>49.5</c:v>
                </c:pt>
                <c:pt idx="888">
                  <c:v>83.2</c:v>
                </c:pt>
                <c:pt idx="889">
                  <c:v>72.6</c:v>
                </c:pt>
                <c:pt idx="890">
                  <c:v>31.5</c:v>
                </c:pt>
                <c:pt idx="891">
                  <c:v>21.1</c:v>
                </c:pt>
                <c:pt idx="892">
                  <c:v>49.2</c:v>
                </c:pt>
                <c:pt idx="893">
                  <c:v>81.7</c:v>
                </c:pt>
                <c:pt idx="894">
                  <c:v>89.6</c:v>
                </c:pt>
                <c:pt idx="895">
                  <c:v>74.9</c:v>
                </c:pt>
                <c:pt idx="896">
                  <c:v>68.9</c:v>
                </c:pt>
                <c:pt idx="897">
                  <c:v>37.2</c:v>
                </c:pt>
                <c:pt idx="898">
                  <c:v>25.4</c:v>
                </c:pt>
                <c:pt idx="899">
                  <c:v>39.3</c:v>
                </c:pt>
                <c:pt idx="900">
                  <c:v>52.7</c:v>
                </c:pt>
                <c:pt idx="901">
                  <c:v>52.4</c:v>
                </c:pt>
                <c:pt idx="902">
                  <c:v>53.9</c:v>
                </c:pt>
                <c:pt idx="903">
                  <c:v>45.1</c:v>
                </c:pt>
                <c:pt idx="904">
                  <c:v>27</c:v>
                </c:pt>
                <c:pt idx="905">
                  <c:v>47</c:v>
                </c:pt>
                <c:pt idx="906">
                  <c:v>35.7</c:v>
                </c:pt>
                <c:pt idx="907">
                  <c:v>32.9</c:v>
                </c:pt>
                <c:pt idx="908">
                  <c:v>64.2</c:v>
                </c:pt>
                <c:pt idx="909">
                  <c:v>42.2</c:v>
                </c:pt>
                <c:pt idx="910">
                  <c:v>48.7</c:v>
                </c:pt>
                <c:pt idx="911">
                  <c:v>39.1</c:v>
                </c:pt>
                <c:pt idx="912">
                  <c:v>31</c:v>
                </c:pt>
                <c:pt idx="913">
                  <c:v>44.1</c:v>
                </c:pt>
                <c:pt idx="914">
                  <c:v>30.6</c:v>
                </c:pt>
                <c:pt idx="915">
                  <c:v>35.1</c:v>
                </c:pt>
                <c:pt idx="916">
                  <c:v>30.7</c:v>
                </c:pt>
                <c:pt idx="917">
                  <c:v>25.8</c:v>
                </c:pt>
                <c:pt idx="918">
                  <c:v>31.9</c:v>
                </c:pt>
                <c:pt idx="919">
                  <c:v>83.3</c:v>
                </c:pt>
                <c:pt idx="920">
                  <c:v>95.5</c:v>
                </c:pt>
                <c:pt idx="921">
                  <c:v>92.4</c:v>
                </c:pt>
                <c:pt idx="922">
                  <c:v>57.6</c:v>
                </c:pt>
                <c:pt idx="923">
                  <c:v>47.7</c:v>
                </c:pt>
                <c:pt idx="924">
                  <c:v>72.3</c:v>
                </c:pt>
                <c:pt idx="925">
                  <c:v>40.9</c:v>
                </c:pt>
                <c:pt idx="926">
                  <c:v>28.6</c:v>
                </c:pt>
                <c:pt idx="927">
                  <c:v>74.2</c:v>
                </c:pt>
                <c:pt idx="928">
                  <c:v>52.6</c:v>
                </c:pt>
                <c:pt idx="929">
                  <c:v>47.3</c:v>
                </c:pt>
                <c:pt idx="930">
                  <c:v>25.1</c:v>
                </c:pt>
                <c:pt idx="931">
                  <c:v>11.2</c:v>
                </c:pt>
                <c:pt idx="932">
                  <c:v>16.9</c:v>
                </c:pt>
                <c:pt idx="933">
                  <c:v>24.4</c:v>
                </c:pt>
                <c:pt idx="934">
                  <c:v>20.3</c:v>
                </c:pt>
                <c:pt idx="935">
                  <c:v>22.8</c:v>
                </c:pt>
                <c:pt idx="936">
                  <c:v>32.3</c:v>
                </c:pt>
                <c:pt idx="937">
                  <c:v>36</c:v>
                </c:pt>
                <c:pt idx="938">
                  <c:v>12.6</c:v>
                </c:pt>
                <c:pt idx="939">
                  <c:v>11.6</c:v>
                </c:pt>
                <c:pt idx="940">
                  <c:v>33.7</c:v>
                </c:pt>
                <c:pt idx="941">
                  <c:v>53.7</c:v>
                </c:pt>
                <c:pt idx="942">
                  <c:v>67.7</c:v>
                </c:pt>
                <c:pt idx="943">
                  <c:v>57.4</c:v>
                </c:pt>
                <c:pt idx="944">
                  <c:v>46.3</c:v>
                </c:pt>
                <c:pt idx="945">
                  <c:v>24.7</c:v>
                </c:pt>
                <c:pt idx="946">
                  <c:v>29.3</c:v>
                </c:pt>
                <c:pt idx="947">
                  <c:v>28.3</c:v>
                </c:pt>
                <c:pt idx="948">
                  <c:v>52.8</c:v>
                </c:pt>
                <c:pt idx="949">
                  <c:v>69.3</c:v>
                </c:pt>
                <c:pt idx="950">
                  <c:v>74.7</c:v>
                </c:pt>
                <c:pt idx="951">
                  <c:v>90.6</c:v>
                </c:pt>
                <c:pt idx="952">
                  <c:v>85.8</c:v>
                </c:pt>
                <c:pt idx="953">
                  <c:v>33</c:v>
                </c:pt>
                <c:pt idx="954">
                  <c:v>43.9</c:v>
                </c:pt>
                <c:pt idx="955">
                  <c:v>69.6</c:v>
                </c:pt>
                <c:pt idx="956">
                  <c:v>82.5</c:v>
                </c:pt>
                <c:pt idx="957">
                  <c:v>94.3</c:v>
                </c:pt>
                <c:pt idx="958">
                  <c:v>51.7</c:v>
                </c:pt>
                <c:pt idx="959">
                  <c:v>64.3</c:v>
                </c:pt>
                <c:pt idx="960">
                  <c:v>65.9</c:v>
                </c:pt>
                <c:pt idx="961">
                  <c:v>54.5</c:v>
                </c:pt>
                <c:pt idx="962">
                  <c:v>68.4</c:v>
                </c:pt>
                <c:pt idx="963">
                  <c:v>92.3</c:v>
                </c:pt>
                <c:pt idx="964">
                  <c:v>92.9</c:v>
                </c:pt>
                <c:pt idx="965">
                  <c:v>64.4</c:v>
                </c:pt>
                <c:pt idx="966">
                  <c:v>32.2</c:v>
                </c:pt>
                <c:pt idx="967">
                  <c:v>44.2</c:v>
                </c:pt>
                <c:pt idx="968">
                  <c:v>65.3</c:v>
                </c:pt>
                <c:pt idx="969">
                  <c:v>86.9</c:v>
                </c:pt>
                <c:pt idx="970">
                  <c:v>49.2</c:v>
                </c:pt>
                <c:pt idx="971">
                  <c:v>72.4</c:v>
                </c:pt>
                <c:pt idx="972">
                  <c:v>75.2</c:v>
                </c:pt>
                <c:pt idx="973">
                  <c:v>43.3</c:v>
                </c:pt>
                <c:pt idx="974">
                  <c:v>55.3</c:v>
                </c:pt>
                <c:pt idx="975">
                  <c:v>68.3</c:v>
                </c:pt>
                <c:pt idx="976">
                  <c:v>63.7</c:v>
                </c:pt>
                <c:pt idx="977">
                  <c:v>73.4</c:v>
                </c:pt>
                <c:pt idx="978">
                  <c:v>25.5</c:v>
                </c:pt>
                <c:pt idx="979">
                  <c:v>29</c:v>
                </c:pt>
                <c:pt idx="980">
                  <c:v>39.9</c:v>
                </c:pt>
                <c:pt idx="981">
                  <c:v>23.4</c:v>
                </c:pt>
                <c:pt idx="982">
                  <c:v>35.1</c:v>
                </c:pt>
                <c:pt idx="983">
                  <c:v>66.4</c:v>
                </c:pt>
                <c:pt idx="984">
                  <c:v>71.7</c:v>
                </c:pt>
                <c:pt idx="985">
                  <c:v>43</c:v>
                </c:pt>
                <c:pt idx="986">
                  <c:v>36.5</c:v>
                </c:pt>
                <c:pt idx="987">
                  <c:v>37</c:v>
                </c:pt>
                <c:pt idx="988">
                  <c:v>63.9</c:v>
                </c:pt>
                <c:pt idx="989">
                  <c:v>34.4</c:v>
                </c:pt>
                <c:pt idx="990">
                  <c:v>26</c:v>
                </c:pt>
                <c:pt idx="991">
                  <c:v>36.9</c:v>
                </c:pt>
                <c:pt idx="992">
                  <c:v>25.6</c:v>
                </c:pt>
                <c:pt idx="993">
                  <c:v>34</c:v>
                </c:pt>
                <c:pt idx="994">
                  <c:v>28.1</c:v>
                </c:pt>
                <c:pt idx="995">
                  <c:v>22.7</c:v>
                </c:pt>
                <c:pt idx="996">
                  <c:v>36.2</c:v>
                </c:pt>
                <c:pt idx="997">
                  <c:v>34.1</c:v>
                </c:pt>
                <c:pt idx="998">
                  <c:v>44.3</c:v>
                </c:pt>
                <c:pt idx="999">
                  <c:v>26.6</c:v>
                </c:pt>
                <c:pt idx="1000">
                  <c:v>66.6</c:v>
                </c:pt>
                <c:pt idx="1001">
                  <c:v>59.5</c:v>
                </c:pt>
                <c:pt idx="1002">
                  <c:v>78.2</c:v>
                </c:pt>
                <c:pt idx="1003">
                  <c:v>67.4</c:v>
                </c:pt>
                <c:pt idx="1004">
                  <c:v>42.9</c:v>
                </c:pt>
                <c:pt idx="1005">
                  <c:v>56.2</c:v>
                </c:pt>
                <c:pt idx="1006">
                  <c:v>65.9</c:v>
                </c:pt>
                <c:pt idx="1007">
                  <c:v>73</c:v>
                </c:pt>
                <c:pt idx="1008">
                  <c:v>33</c:v>
                </c:pt>
                <c:pt idx="1009">
                  <c:v>34.5</c:v>
                </c:pt>
                <c:pt idx="1010">
                  <c:v>63.6</c:v>
                </c:pt>
                <c:pt idx="1011">
                  <c:v>63.6</c:v>
                </c:pt>
                <c:pt idx="1012">
                  <c:v>49.7</c:v>
                </c:pt>
                <c:pt idx="1013">
                  <c:v>63.4</c:v>
                </c:pt>
                <c:pt idx="1014">
                  <c:v>36.1</c:v>
                </c:pt>
                <c:pt idx="1015">
                  <c:v>52.9</c:v>
                </c:pt>
                <c:pt idx="1016">
                  <c:v>74.5</c:v>
                </c:pt>
                <c:pt idx="1017">
                  <c:v>97.1</c:v>
                </c:pt>
                <c:pt idx="1018">
                  <c:v>92.4</c:v>
                </c:pt>
                <c:pt idx="1019">
                  <c:v>94.5</c:v>
                </c:pt>
                <c:pt idx="1020">
                  <c:v>61.7</c:v>
                </c:pt>
                <c:pt idx="1021">
                  <c:v>74.9</c:v>
                </c:pt>
                <c:pt idx="1022">
                  <c:v>90.8</c:v>
                </c:pt>
                <c:pt idx="1023">
                  <c:v>97.6</c:v>
                </c:pt>
                <c:pt idx="1024">
                  <c:v>46.2</c:v>
                </c:pt>
                <c:pt idx="1025">
                  <c:v>40.2</c:v>
                </c:pt>
                <c:pt idx="1026">
                  <c:v>43.5</c:v>
                </c:pt>
                <c:pt idx="1027">
                  <c:v>65.6</c:v>
                </c:pt>
                <c:pt idx="1028">
                  <c:v>54.3</c:v>
                </c:pt>
                <c:pt idx="1029">
                  <c:v>65.4</c:v>
                </c:pt>
                <c:pt idx="1030">
                  <c:v>99.8</c:v>
                </c:pt>
                <c:pt idx="1031">
                  <c:v>67.1</c:v>
                </c:pt>
                <c:pt idx="1032">
                  <c:v>39.8</c:v>
                </c:pt>
                <c:pt idx="1033">
                  <c:v>37</c:v>
                </c:pt>
                <c:pt idx="1034">
                  <c:v>47.1</c:v>
                </c:pt>
                <c:pt idx="1035">
                  <c:v>34.7</c:v>
                </c:pt>
                <c:pt idx="1036">
                  <c:v>45.9</c:v>
                </c:pt>
                <c:pt idx="1037">
                  <c:v>38.1</c:v>
                </c:pt>
                <c:pt idx="1038">
                  <c:v>36.3</c:v>
                </c:pt>
                <c:pt idx="1039">
                  <c:v>32.1</c:v>
                </c:pt>
                <c:pt idx="1040">
                  <c:v>27.4</c:v>
                </c:pt>
                <c:pt idx="1041">
                  <c:v>33.4</c:v>
                </c:pt>
                <c:pt idx="1042">
                  <c:v>28.7</c:v>
                </c:pt>
                <c:pt idx="1043">
                  <c:v>35.8</c:v>
                </c:pt>
                <c:pt idx="1044">
                  <c:v>26.3</c:v>
                </c:pt>
                <c:pt idx="1045">
                  <c:v>27.1</c:v>
                </c:pt>
                <c:pt idx="1046">
                  <c:v>33</c:v>
                </c:pt>
                <c:pt idx="1047">
                  <c:v>43.8</c:v>
                </c:pt>
                <c:pt idx="1048">
                  <c:v>19.1</c:v>
                </c:pt>
                <c:pt idx="1049">
                  <c:v>15.6</c:v>
                </c:pt>
                <c:pt idx="1050">
                  <c:v>24.5</c:v>
                </c:pt>
                <c:pt idx="1051">
                  <c:v>14.2</c:v>
                </c:pt>
                <c:pt idx="1052">
                  <c:v>26.4</c:v>
                </c:pt>
                <c:pt idx="1053">
                  <c:v>46.1</c:v>
                </c:pt>
                <c:pt idx="1054">
                  <c:v>37</c:v>
                </c:pt>
                <c:pt idx="1055">
                  <c:v>20.8</c:v>
                </c:pt>
                <c:pt idx="1056">
                  <c:v>15.3</c:v>
                </c:pt>
                <c:pt idx="1057">
                  <c:v>23.1</c:v>
                </c:pt>
                <c:pt idx="1058">
                  <c:v>19.7</c:v>
                </c:pt>
                <c:pt idx="1059">
                  <c:v>29.6</c:v>
                </c:pt>
                <c:pt idx="1060">
                  <c:v>14.8</c:v>
                </c:pt>
                <c:pt idx="1061">
                  <c:v>9.7</c:v>
                </c:pt>
                <c:pt idx="1062">
                  <c:v>17.2</c:v>
                </c:pt>
                <c:pt idx="1063">
                  <c:v>13.6</c:v>
                </c:pt>
                <c:pt idx="1064">
                  <c:v>9.3</c:v>
                </c:pt>
                <c:pt idx="1065">
                  <c:v>10.6</c:v>
                </c:pt>
                <c:pt idx="1066">
                  <c:v>11.3</c:v>
                </c:pt>
                <c:pt idx="1067">
                  <c:v>20.9</c:v>
                </c:pt>
                <c:pt idx="1068">
                  <c:v>10.6</c:v>
                </c:pt>
                <c:pt idx="1069">
                  <c:v>15.1</c:v>
                </c:pt>
                <c:pt idx="1070">
                  <c:v>18.4</c:v>
                </c:pt>
                <c:pt idx="1071">
                  <c:v>16.8</c:v>
                </c:pt>
                <c:pt idx="1072">
                  <c:v>13.2</c:v>
                </c:pt>
                <c:pt idx="1073">
                  <c:v>20.1</c:v>
                </c:pt>
                <c:pt idx="1074">
                  <c:v>13</c:v>
                </c:pt>
                <c:pt idx="1075">
                  <c:v>38.5</c:v>
                </c:pt>
                <c:pt idx="1076">
                  <c:v>32.9</c:v>
                </c:pt>
                <c:pt idx="1077">
                  <c:v>52.4</c:v>
                </c:pt>
                <c:pt idx="1078">
                  <c:v>56.3</c:v>
                </c:pt>
                <c:pt idx="1079">
                  <c:v>68.6</c:v>
                </c:pt>
                <c:pt idx="1080">
                  <c:v>46.6</c:v>
                </c:pt>
                <c:pt idx="1081">
                  <c:v>45.2</c:v>
                </c:pt>
                <c:pt idx="1082">
                  <c:v>88.1</c:v>
                </c:pt>
                <c:pt idx="1083">
                  <c:v>61</c:v>
                </c:pt>
                <c:pt idx="1084">
                  <c:v>39.6</c:v>
                </c:pt>
                <c:pt idx="1085">
                  <c:v>35.9</c:v>
                </c:pt>
                <c:pt idx="1086">
                  <c:v>56.5</c:v>
                </c:pt>
                <c:pt idx="1087">
                  <c:v>35.6</c:v>
                </c:pt>
                <c:pt idx="1088">
                  <c:v>22.3</c:v>
                </c:pt>
                <c:pt idx="1089">
                  <c:v>23.8</c:v>
                </c:pt>
                <c:pt idx="1090">
                  <c:v>22.3</c:v>
                </c:pt>
                <c:pt idx="1091">
                  <c:v>64.9</c:v>
                </c:pt>
                <c:pt idx="1092">
                  <c:v>51.7</c:v>
                </c:pt>
                <c:pt idx="1093">
                  <c:v>39.2</c:v>
                </c:pt>
                <c:pt idx="1094">
                  <c:v>19.6</c:v>
                </c:pt>
                <c:pt idx="1095">
                  <c:v>22.4</c:v>
                </c:pt>
                <c:pt idx="1096">
                  <c:v>33</c:v>
                </c:pt>
                <c:pt idx="1097">
                  <c:v>32.5</c:v>
                </c:pt>
                <c:pt idx="1098">
                  <c:v>38.8</c:v>
                </c:pt>
                <c:pt idx="1099">
                  <c:v>18.5</c:v>
                </c:pt>
                <c:pt idx="1100">
                  <c:v>18.3</c:v>
                </c:pt>
                <c:pt idx="1101">
                  <c:v>25.9</c:v>
                </c:pt>
                <c:pt idx="1102">
                  <c:v>21.6</c:v>
                </c:pt>
                <c:pt idx="1103">
                  <c:v>21.9</c:v>
                </c:pt>
                <c:pt idx="1104">
                  <c:v>29.5</c:v>
                </c:pt>
                <c:pt idx="1105">
                  <c:v>24.3</c:v>
                </c:pt>
                <c:pt idx="1106">
                  <c:v>58.4</c:v>
                </c:pt>
                <c:pt idx="1107">
                  <c:v>25.4</c:v>
                </c:pt>
                <c:pt idx="1108">
                  <c:v>17.8</c:v>
                </c:pt>
                <c:pt idx="1109">
                  <c:v>23.7</c:v>
                </c:pt>
                <c:pt idx="1110">
                  <c:v>21.5</c:v>
                </c:pt>
                <c:pt idx="1111">
                  <c:v>19.6</c:v>
                </c:pt>
                <c:pt idx="1112">
                  <c:v>11.7</c:v>
                </c:pt>
                <c:pt idx="1113">
                  <c:v>4.4</c:v>
                </c:pt>
                <c:pt idx="1114">
                  <c:v>5</c:v>
                </c:pt>
                <c:pt idx="1115">
                  <c:v>5.2</c:v>
                </c:pt>
                <c:pt idx="1116">
                  <c:v>3</c:v>
                </c:pt>
                <c:pt idx="1117">
                  <c:v>3.1</c:v>
                </c:pt>
                <c:pt idx="1118">
                  <c:v>1.8</c:v>
                </c:pt>
                <c:pt idx="1119">
                  <c:v>5</c:v>
                </c:pt>
                <c:pt idx="1120">
                  <c:v>5.2</c:v>
                </c:pt>
                <c:pt idx="1121">
                  <c:v>5.2</c:v>
                </c:pt>
                <c:pt idx="1122">
                  <c:v>4.4</c:v>
                </c:pt>
                <c:pt idx="1123">
                  <c:v>4.4</c:v>
                </c:pt>
                <c:pt idx="1124">
                  <c:v>3.6</c:v>
                </c:pt>
                <c:pt idx="1125">
                  <c:v>5.3</c:v>
                </c:pt>
                <c:pt idx="1126">
                  <c:v>94.3</c:v>
                </c:pt>
                <c:pt idx="1127">
                  <c:v>2.8</c:v>
                </c:pt>
                <c:pt idx="1128">
                  <c:v>4.5</c:v>
                </c:pt>
                <c:pt idx="1129">
                  <c:v>2.9</c:v>
                </c:pt>
                <c:pt idx="1130">
                  <c:v>5.3</c:v>
                </c:pt>
                <c:pt idx="1131">
                  <c:v>3.9</c:v>
                </c:pt>
                <c:pt idx="1132">
                  <c:v>5.3</c:v>
                </c:pt>
                <c:pt idx="1133">
                  <c:v>4.1</c:v>
                </c:pt>
                <c:pt idx="1134">
                  <c:v>2.8</c:v>
                </c:pt>
                <c:pt idx="1135">
                  <c:v>5.4</c:v>
                </c:pt>
                <c:pt idx="1136">
                  <c:v>4.6</c:v>
                </c:pt>
                <c:pt idx="1137">
                  <c:v>17.6</c:v>
                </c:pt>
                <c:pt idx="1138">
                  <c:v>23.4</c:v>
                </c:pt>
                <c:pt idx="1139">
                  <c:v>23</c:v>
                </c:pt>
                <c:pt idx="1140">
                  <c:v>14.2</c:v>
                </c:pt>
                <c:pt idx="1141">
                  <c:v>11.1</c:v>
                </c:pt>
                <c:pt idx="1142">
                  <c:v>6.5</c:v>
                </c:pt>
                <c:pt idx="1143">
                  <c:v>2</c:v>
                </c:pt>
                <c:pt idx="1144">
                  <c:v>2</c:v>
                </c:pt>
                <c:pt idx="1145">
                  <c:v>3.4</c:v>
                </c:pt>
                <c:pt idx="1146">
                  <c:v>3.7</c:v>
                </c:pt>
                <c:pt idx="1147">
                  <c:v>2.7</c:v>
                </c:pt>
                <c:pt idx="1148">
                  <c:v>2.7</c:v>
                </c:pt>
                <c:pt idx="1149">
                  <c:v>5</c:v>
                </c:pt>
                <c:pt idx="1150">
                  <c:v>7</c:v>
                </c:pt>
                <c:pt idx="1151">
                  <c:v>5.2</c:v>
                </c:pt>
                <c:pt idx="1152">
                  <c:v>5.3</c:v>
                </c:pt>
                <c:pt idx="1153">
                  <c:v>2.9</c:v>
                </c:pt>
                <c:pt idx="1154">
                  <c:v>3.9</c:v>
                </c:pt>
                <c:pt idx="1155">
                  <c:v>2.3</c:v>
                </c:pt>
                <c:pt idx="1156">
                  <c:v>2.6</c:v>
                </c:pt>
                <c:pt idx="1157">
                  <c:v>4.3</c:v>
                </c:pt>
                <c:pt idx="1158">
                  <c:v>5.8</c:v>
                </c:pt>
                <c:pt idx="1159">
                  <c:v>2.4</c:v>
                </c:pt>
                <c:pt idx="1160">
                  <c:v>8</c:v>
                </c:pt>
                <c:pt idx="1161">
                  <c:v>1.7</c:v>
                </c:pt>
                <c:pt idx="1162">
                  <c:v>11.9</c:v>
                </c:pt>
                <c:pt idx="1163">
                  <c:v>2.1</c:v>
                </c:pt>
                <c:pt idx="1164">
                  <c:v>4.3</c:v>
                </c:pt>
                <c:pt idx="1165">
                  <c:v>7.1</c:v>
                </c:pt>
                <c:pt idx="1166">
                  <c:v>4.8</c:v>
                </c:pt>
                <c:pt idx="1167">
                  <c:v>4.3</c:v>
                </c:pt>
                <c:pt idx="1168">
                  <c:v>3.4</c:v>
                </c:pt>
                <c:pt idx="1169">
                  <c:v>2.3</c:v>
                </c:pt>
                <c:pt idx="1170">
                  <c:v>4.7</c:v>
                </c:pt>
                <c:pt idx="1171">
                  <c:v>2.7</c:v>
                </c:pt>
                <c:pt idx="1172">
                  <c:v>5</c:v>
                </c:pt>
                <c:pt idx="1173">
                  <c:v>8.8</c:v>
                </c:pt>
                <c:pt idx="1174">
                  <c:v>2.7</c:v>
                </c:pt>
                <c:pt idx="1175">
                  <c:v>4.4</c:v>
                </c:pt>
                <c:pt idx="1176">
                  <c:v>7.4</c:v>
                </c:pt>
                <c:pt idx="1177">
                  <c:v>3.2</c:v>
                </c:pt>
                <c:pt idx="1178">
                  <c:v>7.8</c:v>
                </c:pt>
                <c:pt idx="1179">
                  <c:v>7.8</c:v>
                </c:pt>
                <c:pt idx="1180">
                  <c:v>5.5</c:v>
                </c:pt>
                <c:pt idx="1181">
                  <c:v>1.9</c:v>
                </c:pt>
                <c:pt idx="1182">
                  <c:v>4.5</c:v>
                </c:pt>
                <c:pt idx="1183">
                  <c:v>8</c:v>
                </c:pt>
                <c:pt idx="1184">
                  <c:v>12.1</c:v>
                </c:pt>
                <c:pt idx="1185">
                  <c:v>9.9</c:v>
                </c:pt>
                <c:pt idx="1186">
                  <c:v>4.3</c:v>
                </c:pt>
                <c:pt idx="1187">
                  <c:v>3.3</c:v>
                </c:pt>
                <c:pt idx="1188">
                  <c:v>7.7</c:v>
                </c:pt>
                <c:pt idx="1189">
                  <c:v>20.3</c:v>
                </c:pt>
                <c:pt idx="1190">
                  <c:v>14.1</c:v>
                </c:pt>
                <c:pt idx="1191">
                  <c:v>5.9</c:v>
                </c:pt>
                <c:pt idx="1192">
                  <c:v>6.8</c:v>
                </c:pt>
                <c:pt idx="1193">
                  <c:v>9</c:v>
                </c:pt>
                <c:pt idx="1194">
                  <c:v>8</c:v>
                </c:pt>
                <c:pt idx="1195">
                  <c:v>21.6</c:v>
                </c:pt>
                <c:pt idx="1196">
                  <c:v>6</c:v>
                </c:pt>
                <c:pt idx="1197">
                  <c:v>5</c:v>
                </c:pt>
                <c:pt idx="1198">
                  <c:v>5.7</c:v>
                </c:pt>
                <c:pt idx="1199">
                  <c:v>8.5</c:v>
                </c:pt>
                <c:pt idx="1200">
                  <c:v>10.8</c:v>
                </c:pt>
                <c:pt idx="1201">
                  <c:v>9.2</c:v>
                </c:pt>
                <c:pt idx="1202">
                  <c:v>5</c:v>
                </c:pt>
                <c:pt idx="1203">
                  <c:v>14.9</c:v>
                </c:pt>
                <c:pt idx="1204">
                  <c:v>19.9</c:v>
                </c:pt>
                <c:pt idx="1205">
                  <c:v>34</c:v>
                </c:pt>
                <c:pt idx="1206">
                  <c:v>39.1</c:v>
                </c:pt>
                <c:pt idx="1207">
                  <c:v>5.5</c:v>
                </c:pt>
                <c:pt idx="1208">
                  <c:v>2.1</c:v>
                </c:pt>
                <c:pt idx="1209">
                  <c:v>30.1</c:v>
                </c:pt>
                <c:pt idx="1210">
                  <c:v>35.1</c:v>
                </c:pt>
                <c:pt idx="1211">
                  <c:v>45</c:v>
                </c:pt>
                <c:pt idx="1212">
                  <c:v>38.2</c:v>
                </c:pt>
                <c:pt idx="1213">
                  <c:v>37.2</c:v>
                </c:pt>
                <c:pt idx="1214">
                  <c:v>36.5</c:v>
                </c:pt>
                <c:pt idx="1215">
                  <c:v>42.8</c:v>
                </c:pt>
                <c:pt idx="1216">
                  <c:v>46</c:v>
                </c:pt>
                <c:pt idx="1217">
                  <c:v>40.2</c:v>
                </c:pt>
                <c:pt idx="1218">
                  <c:v>43.9</c:v>
                </c:pt>
                <c:pt idx="1219">
                  <c:v>53.4</c:v>
                </c:pt>
                <c:pt idx="1220">
                  <c:v>44</c:v>
                </c:pt>
                <c:pt idx="1221">
                  <c:v>46.4</c:v>
                </c:pt>
                <c:pt idx="1222">
                  <c:v>46.3</c:v>
                </c:pt>
                <c:pt idx="1223">
                  <c:v>38</c:v>
                </c:pt>
                <c:pt idx="1224">
                  <c:v>18.3</c:v>
                </c:pt>
                <c:pt idx="1225">
                  <c:v>12</c:v>
                </c:pt>
                <c:pt idx="1226">
                  <c:v>34.1</c:v>
                </c:pt>
                <c:pt idx="1227">
                  <c:v>32.4</c:v>
                </c:pt>
                <c:pt idx="1228">
                  <c:v>32</c:v>
                </c:pt>
                <c:pt idx="1229">
                  <c:v>32</c:v>
                </c:pt>
                <c:pt idx="1230">
                  <c:v>36.1</c:v>
                </c:pt>
                <c:pt idx="1231">
                  <c:v>35.9</c:v>
                </c:pt>
                <c:pt idx="1232">
                  <c:v>37.9</c:v>
                </c:pt>
                <c:pt idx="1233">
                  <c:v>35.9</c:v>
                </c:pt>
                <c:pt idx="1234">
                  <c:v>37</c:v>
                </c:pt>
                <c:pt idx="1235">
                  <c:v>45.6</c:v>
                </c:pt>
                <c:pt idx="1236">
                  <c:v>35.7</c:v>
                </c:pt>
                <c:pt idx="1237">
                  <c:v>41.7</c:v>
                </c:pt>
                <c:pt idx="1238">
                  <c:v>22.4</c:v>
                </c:pt>
                <c:pt idx="1239">
                  <c:v>19.6</c:v>
                </c:pt>
                <c:pt idx="1240">
                  <c:v>41.1</c:v>
                </c:pt>
                <c:pt idx="1241">
                  <c:v>41.2</c:v>
                </c:pt>
                <c:pt idx="1242">
                  <c:v>41.2</c:v>
                </c:pt>
                <c:pt idx="1243">
                  <c:v>39</c:v>
                </c:pt>
                <c:pt idx="1244">
                  <c:v>38.4</c:v>
                </c:pt>
                <c:pt idx="1245">
                  <c:v>37.6</c:v>
                </c:pt>
                <c:pt idx="1246">
                  <c:v>35.4</c:v>
                </c:pt>
                <c:pt idx="1247">
                  <c:v>37.1</c:v>
                </c:pt>
                <c:pt idx="1248">
                  <c:v>39.1</c:v>
                </c:pt>
                <c:pt idx="1249">
                  <c:v>40.4</c:v>
                </c:pt>
                <c:pt idx="1250">
                  <c:v>40</c:v>
                </c:pt>
                <c:pt idx="1251">
                  <c:v>12.5</c:v>
                </c:pt>
                <c:pt idx="1252">
                  <c:v>11.1</c:v>
                </c:pt>
                <c:pt idx="1253">
                  <c:v>37.2</c:v>
                </c:pt>
                <c:pt idx="1254">
                  <c:v>38.7</c:v>
                </c:pt>
                <c:pt idx="1255">
                  <c:v>39.5</c:v>
                </c:pt>
                <c:pt idx="1256">
                  <c:v>37.3</c:v>
                </c:pt>
                <c:pt idx="1257">
                  <c:v>33</c:v>
                </c:pt>
                <c:pt idx="1258">
                  <c:v>34.4</c:v>
                </c:pt>
                <c:pt idx="1259">
                  <c:v>32</c:v>
                </c:pt>
                <c:pt idx="1260">
                  <c:v>31.6</c:v>
                </c:pt>
                <c:pt idx="1261">
                  <c:v>47.4</c:v>
                </c:pt>
                <c:pt idx="1262">
                  <c:v>51.6</c:v>
                </c:pt>
                <c:pt idx="1263">
                  <c:v>11.4</c:v>
                </c:pt>
                <c:pt idx="1264">
                  <c:v>11</c:v>
                </c:pt>
                <c:pt idx="1265">
                  <c:v>5.8</c:v>
                </c:pt>
                <c:pt idx="1266">
                  <c:v>10.4</c:v>
                </c:pt>
                <c:pt idx="1267">
                  <c:v>7.7</c:v>
                </c:pt>
                <c:pt idx="1268">
                  <c:v>1</c:v>
                </c:pt>
                <c:pt idx="1269">
                  <c:v>0.5</c:v>
                </c:pt>
                <c:pt idx="1270">
                  <c:v>1.3</c:v>
                </c:pt>
                <c:pt idx="1271">
                  <c:v>3.3</c:v>
                </c:pt>
                <c:pt idx="1272">
                  <c:v>11.5</c:v>
                </c:pt>
                <c:pt idx="1273">
                  <c:v>19.2</c:v>
                </c:pt>
                <c:pt idx="1274">
                  <c:v>25.1</c:v>
                </c:pt>
                <c:pt idx="1275">
                  <c:v>0.3</c:v>
                </c:pt>
                <c:pt idx="1276">
                  <c:v>4.9</c:v>
                </c:pt>
                <c:pt idx="1277">
                  <c:v>0.9</c:v>
                </c:pt>
                <c:pt idx="1278">
                  <c:v>9.9</c:v>
                </c:pt>
                <c:pt idx="1279">
                  <c:v>14.4</c:v>
                </c:pt>
                <c:pt idx="1280">
                  <c:v>1</c:v>
                </c:pt>
                <c:pt idx="1281">
                  <c:v>0.7</c:v>
                </c:pt>
                <c:pt idx="1282">
                  <c:v>0.8</c:v>
                </c:pt>
                <c:pt idx="1283">
                  <c:v>0.9</c:v>
                </c:pt>
                <c:pt idx="1284">
                  <c:v>0.7</c:v>
                </c:pt>
                <c:pt idx="1285">
                  <c:v>1.2</c:v>
                </c:pt>
                <c:pt idx="1286">
                  <c:v>5.8</c:v>
                </c:pt>
                <c:pt idx="1287">
                  <c:v>3.6</c:v>
                </c:pt>
                <c:pt idx="1288">
                  <c:v>0.6</c:v>
                </c:pt>
                <c:pt idx="1289">
                  <c:v>1.2</c:v>
                </c:pt>
                <c:pt idx="1290">
                  <c:v>1.5</c:v>
                </c:pt>
                <c:pt idx="1291">
                  <c:v>2.1</c:v>
                </c:pt>
                <c:pt idx="1292">
                  <c:v>0.9</c:v>
                </c:pt>
                <c:pt idx="1293">
                  <c:v>0.9</c:v>
                </c:pt>
                <c:pt idx="1294">
                  <c:v>0.7</c:v>
                </c:pt>
                <c:pt idx="1295">
                  <c:v>0.8</c:v>
                </c:pt>
                <c:pt idx="1296">
                  <c:v>0.7</c:v>
                </c:pt>
                <c:pt idx="1297">
                  <c:v>0.8</c:v>
                </c:pt>
                <c:pt idx="1298">
                  <c:v>0.5</c:v>
                </c:pt>
                <c:pt idx="1299">
                  <c:v>1.5</c:v>
                </c:pt>
                <c:pt idx="1300">
                  <c:v>0.5</c:v>
                </c:pt>
                <c:pt idx="1301">
                  <c:v>4.4</c:v>
                </c:pt>
                <c:pt idx="1302">
                  <c:v>1.5</c:v>
                </c:pt>
                <c:pt idx="1303">
                  <c:v>0.5</c:v>
                </c:pt>
                <c:pt idx="1304">
                  <c:v>3.9</c:v>
                </c:pt>
                <c:pt idx="1305">
                  <c:v>1.8</c:v>
                </c:pt>
                <c:pt idx="1306">
                  <c:v>1.7</c:v>
                </c:pt>
                <c:pt idx="1307">
                  <c:v>0.6</c:v>
                </c:pt>
                <c:pt idx="1308">
                  <c:v>0.5</c:v>
                </c:pt>
                <c:pt idx="1309">
                  <c:v>2.1</c:v>
                </c:pt>
                <c:pt idx="1310">
                  <c:v>1.4</c:v>
                </c:pt>
                <c:pt idx="1311">
                  <c:v>1.1</c:v>
                </c:pt>
                <c:pt idx="1312">
                  <c:v>0.8</c:v>
                </c:pt>
                <c:pt idx="1313">
                  <c:v>1</c:v>
                </c:pt>
                <c:pt idx="1314">
                  <c:v>1</c:v>
                </c:pt>
                <c:pt idx="1315">
                  <c:v>3.5</c:v>
                </c:pt>
                <c:pt idx="1316">
                  <c:v>1.9</c:v>
                </c:pt>
                <c:pt idx="1317">
                  <c:v>2.6</c:v>
                </c:pt>
                <c:pt idx="1318">
                  <c:v>0.6</c:v>
                </c:pt>
                <c:pt idx="1319">
                  <c:v>0.7</c:v>
                </c:pt>
                <c:pt idx="1320">
                  <c:v>6.2</c:v>
                </c:pt>
                <c:pt idx="1321">
                  <c:v>94.8</c:v>
                </c:pt>
                <c:pt idx="1322">
                  <c:v>93.8</c:v>
                </c:pt>
                <c:pt idx="1323">
                  <c:v>92.2</c:v>
                </c:pt>
                <c:pt idx="1324">
                  <c:v>84.4</c:v>
                </c:pt>
                <c:pt idx="1325">
                  <c:v>85.7</c:v>
                </c:pt>
                <c:pt idx="1326">
                  <c:v>40.3</c:v>
                </c:pt>
                <c:pt idx="1327">
                  <c:v>8.8</c:v>
                </c:pt>
                <c:pt idx="1328">
                  <c:v>33.8</c:v>
                </c:pt>
                <c:pt idx="1329">
                  <c:v>9.6</c:v>
                </c:pt>
                <c:pt idx="1330">
                  <c:v>78.3</c:v>
                </c:pt>
                <c:pt idx="1331">
                  <c:v>91.5</c:v>
                </c:pt>
                <c:pt idx="1332">
                  <c:v>91.5</c:v>
                </c:pt>
                <c:pt idx="1333">
                  <c:v>66.7</c:v>
                </c:pt>
                <c:pt idx="1334">
                  <c:v>14.2</c:v>
                </c:pt>
                <c:pt idx="1335">
                  <c:v>19.9</c:v>
                </c:pt>
                <c:pt idx="1336">
                  <c:v>70.2</c:v>
                </c:pt>
                <c:pt idx="1337">
                  <c:v>69</c:v>
                </c:pt>
                <c:pt idx="1338">
                  <c:v>80.3</c:v>
                </c:pt>
                <c:pt idx="1339">
                  <c:v>11.9</c:v>
                </c:pt>
                <c:pt idx="1340">
                  <c:v>22.3</c:v>
                </c:pt>
                <c:pt idx="1341">
                  <c:v>1.1</c:v>
                </c:pt>
                <c:pt idx="1342">
                  <c:v>10.2</c:v>
                </c:pt>
                <c:pt idx="1343">
                  <c:v>1.3</c:v>
                </c:pt>
                <c:pt idx="1344">
                  <c:v>0.6</c:v>
                </c:pt>
                <c:pt idx="1345">
                  <c:v>6.4</c:v>
                </c:pt>
                <c:pt idx="1346">
                  <c:v>17.1</c:v>
                </c:pt>
                <c:pt idx="1347">
                  <c:v>4.7</c:v>
                </c:pt>
                <c:pt idx="1348">
                  <c:v>0.6</c:v>
                </c:pt>
                <c:pt idx="1349">
                  <c:v>0.5</c:v>
                </c:pt>
                <c:pt idx="1350">
                  <c:v>9.8</c:v>
                </c:pt>
                <c:pt idx="1351">
                  <c:v>16.6</c:v>
                </c:pt>
                <c:pt idx="1352">
                  <c:v>6.3</c:v>
                </c:pt>
                <c:pt idx="1353">
                  <c:v>9</c:v>
                </c:pt>
                <c:pt idx="1354">
                  <c:v>33.4</c:v>
                </c:pt>
                <c:pt idx="1355">
                  <c:v>0.3</c:v>
                </c:pt>
                <c:pt idx="1356">
                  <c:v>0.3</c:v>
                </c:pt>
                <c:pt idx="1357">
                  <c:v>1.7</c:v>
                </c:pt>
                <c:pt idx="1358">
                  <c:v>18.1</c:v>
                </c:pt>
                <c:pt idx="1359">
                  <c:v>0.8</c:v>
                </c:pt>
                <c:pt idx="1360">
                  <c:v>0.4</c:v>
                </c:pt>
                <c:pt idx="1361">
                  <c:v>16.7</c:v>
                </c:pt>
                <c:pt idx="1362">
                  <c:v>40.2</c:v>
                </c:pt>
                <c:pt idx="1363">
                  <c:v>24.1</c:v>
                </c:pt>
                <c:pt idx="1364">
                  <c:v>21.6</c:v>
                </c:pt>
                <c:pt idx="1365">
                  <c:v>8.7</c:v>
                </c:pt>
                <c:pt idx="1366">
                  <c:v>6.8</c:v>
                </c:pt>
                <c:pt idx="1367">
                  <c:v>15.9</c:v>
                </c:pt>
                <c:pt idx="1368">
                  <c:v>9</c:v>
                </c:pt>
                <c:pt idx="1369">
                  <c:v>11.5</c:v>
                </c:pt>
                <c:pt idx="1370">
                  <c:v>3.8</c:v>
                </c:pt>
                <c:pt idx="1371">
                  <c:v>14.3</c:v>
                </c:pt>
                <c:pt idx="1372">
                  <c:v>17.6</c:v>
                </c:pt>
                <c:pt idx="1373">
                  <c:v>8.5</c:v>
                </c:pt>
                <c:pt idx="1374">
                  <c:v>4.2</c:v>
                </c:pt>
                <c:pt idx="1375">
                  <c:v>7.6</c:v>
                </c:pt>
                <c:pt idx="1376">
                  <c:v>7.1</c:v>
                </c:pt>
                <c:pt idx="1377">
                  <c:v>2.5</c:v>
                </c:pt>
                <c:pt idx="1378">
                  <c:v>18.4</c:v>
                </c:pt>
                <c:pt idx="1379">
                  <c:v>41.8</c:v>
                </c:pt>
                <c:pt idx="1380">
                  <c:v>5.8</c:v>
                </c:pt>
                <c:pt idx="1381">
                  <c:v>18.3</c:v>
                </c:pt>
                <c:pt idx="1382">
                  <c:v>21.1</c:v>
                </c:pt>
                <c:pt idx="1383">
                  <c:v>7.1</c:v>
                </c:pt>
                <c:pt idx="1384">
                  <c:v>15</c:v>
                </c:pt>
                <c:pt idx="1385">
                  <c:v>10.1</c:v>
                </c:pt>
                <c:pt idx="1386">
                  <c:v>12.3</c:v>
                </c:pt>
                <c:pt idx="1387">
                  <c:v>14.2</c:v>
                </c:pt>
                <c:pt idx="1388">
                  <c:v>76</c:v>
                </c:pt>
                <c:pt idx="1389">
                  <c:v>26.6</c:v>
                </c:pt>
                <c:pt idx="1390">
                  <c:v>13.3</c:v>
                </c:pt>
                <c:pt idx="1391">
                  <c:v>52.2</c:v>
                </c:pt>
                <c:pt idx="1392">
                  <c:v>10.5</c:v>
                </c:pt>
                <c:pt idx="1393">
                  <c:v>17.2</c:v>
                </c:pt>
                <c:pt idx="1394">
                  <c:v>19.9</c:v>
                </c:pt>
                <c:pt idx="1395">
                  <c:v>13.2</c:v>
                </c:pt>
                <c:pt idx="1396">
                  <c:v>17.4</c:v>
                </c:pt>
                <c:pt idx="1397">
                  <c:v>12.3</c:v>
                </c:pt>
                <c:pt idx="1398">
                  <c:v>29.6</c:v>
                </c:pt>
                <c:pt idx="1399">
                  <c:v>15.2</c:v>
                </c:pt>
                <c:pt idx="1400">
                  <c:v>12</c:v>
                </c:pt>
                <c:pt idx="1401">
                  <c:v>23.1</c:v>
                </c:pt>
                <c:pt idx="1402">
                  <c:v>8.5</c:v>
                </c:pt>
                <c:pt idx="1403">
                  <c:v>13.8</c:v>
                </c:pt>
                <c:pt idx="1404">
                  <c:v>11.9</c:v>
                </c:pt>
                <c:pt idx="1405">
                  <c:v>10.9</c:v>
                </c:pt>
                <c:pt idx="1406">
                  <c:v>17.1</c:v>
                </c:pt>
                <c:pt idx="1407">
                  <c:v>17</c:v>
                </c:pt>
                <c:pt idx="1408">
                  <c:v>9.1</c:v>
                </c:pt>
                <c:pt idx="1409">
                  <c:v>11.2</c:v>
                </c:pt>
                <c:pt idx="1410">
                  <c:v>13.5</c:v>
                </c:pt>
                <c:pt idx="1411">
                  <c:v>18.2</c:v>
                </c:pt>
                <c:pt idx="1412">
                  <c:v>9.3</c:v>
                </c:pt>
                <c:pt idx="1413">
                  <c:v>36.7</c:v>
                </c:pt>
                <c:pt idx="1414">
                  <c:v>16</c:v>
                </c:pt>
                <c:pt idx="1415">
                  <c:v>11</c:v>
                </c:pt>
                <c:pt idx="1416">
                  <c:v>24.8</c:v>
                </c:pt>
                <c:pt idx="1417">
                  <c:v>14.2</c:v>
                </c:pt>
                <c:pt idx="1418">
                  <c:v>12.2</c:v>
                </c:pt>
                <c:pt idx="1419">
                  <c:v>12.9</c:v>
                </c:pt>
                <c:pt idx="1420">
                  <c:v>13.6</c:v>
                </c:pt>
                <c:pt idx="1421">
                  <c:v>18.9</c:v>
                </c:pt>
                <c:pt idx="1422">
                  <c:v>8.5</c:v>
                </c:pt>
                <c:pt idx="1423">
                  <c:v>13.6</c:v>
                </c:pt>
                <c:pt idx="1424">
                  <c:v>6.4</c:v>
                </c:pt>
                <c:pt idx="1425">
                  <c:v>22.8</c:v>
                </c:pt>
                <c:pt idx="1426">
                  <c:v>13.8</c:v>
                </c:pt>
                <c:pt idx="1427">
                  <c:v>12.2</c:v>
                </c:pt>
                <c:pt idx="1428">
                  <c:v>11.4</c:v>
                </c:pt>
                <c:pt idx="1429">
                  <c:v>23.3</c:v>
                </c:pt>
                <c:pt idx="1430">
                  <c:v>7.7</c:v>
                </c:pt>
                <c:pt idx="1431">
                  <c:v>72</c:v>
                </c:pt>
                <c:pt idx="1432">
                  <c:v>36.8</c:v>
                </c:pt>
                <c:pt idx="1433">
                  <c:v>22.6</c:v>
                </c:pt>
                <c:pt idx="1434">
                  <c:v>16.3</c:v>
                </c:pt>
                <c:pt idx="1435">
                  <c:v>9.5</c:v>
                </c:pt>
                <c:pt idx="1436">
                  <c:v>13</c:v>
                </c:pt>
                <c:pt idx="1437">
                  <c:v>7.3</c:v>
                </c:pt>
                <c:pt idx="1438">
                  <c:v>11.6</c:v>
                </c:pt>
                <c:pt idx="1439">
                  <c:v>4.5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Disk!$K$1</c:f>
              <c:strCache>
                <c:ptCount val="1"/>
                <c:pt idx="0">
                  <c:v>sdd</c:v>
                </c:pt>
              </c:strCache>
            </c:strRef>
          </c:tx>
          <c:spPr>
            <a:ln w="31750" cap="rnd" cmpd="sng" algn="ctr">
              <a:solidFill>
                <a:schemeClr val="accent4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Disk!$K$2:$K$1441</c:f>
              <c:numCache>
                <c:formatCode>General</c:formatCode>
                <c:ptCount val="1440"/>
                <c:pt idx="0">
                  <c:v>2.5</c:v>
                </c:pt>
                <c:pt idx="1">
                  <c:v>19.3</c:v>
                </c:pt>
                <c:pt idx="2">
                  <c:v>3.8</c:v>
                </c:pt>
                <c:pt idx="3">
                  <c:v>0.5</c:v>
                </c:pt>
                <c:pt idx="4">
                  <c:v>0.5</c:v>
                </c:pt>
                <c:pt idx="5">
                  <c:v>2.5</c:v>
                </c:pt>
                <c:pt idx="6">
                  <c:v>0.2</c:v>
                </c:pt>
                <c:pt idx="7">
                  <c:v>1.2</c:v>
                </c:pt>
                <c:pt idx="8">
                  <c:v>1.1</c:v>
                </c:pt>
                <c:pt idx="9">
                  <c:v>3.7</c:v>
                </c:pt>
                <c:pt idx="10">
                  <c:v>6.2</c:v>
                </c:pt>
                <c:pt idx="11">
                  <c:v>2.2</c:v>
                </c:pt>
                <c:pt idx="12">
                  <c:v>3.4</c:v>
                </c:pt>
                <c:pt idx="13">
                  <c:v>1.5</c:v>
                </c:pt>
                <c:pt idx="14">
                  <c:v>0.6</c:v>
                </c:pt>
                <c:pt idx="15">
                  <c:v>4.8</c:v>
                </c:pt>
                <c:pt idx="16">
                  <c:v>0.6</c:v>
                </c:pt>
                <c:pt idx="17">
                  <c:v>0.4</c:v>
                </c:pt>
                <c:pt idx="18">
                  <c:v>0.4</c:v>
                </c:pt>
                <c:pt idx="19">
                  <c:v>0.4</c:v>
                </c:pt>
                <c:pt idx="20">
                  <c:v>1.6</c:v>
                </c:pt>
                <c:pt idx="21">
                  <c:v>5.2</c:v>
                </c:pt>
                <c:pt idx="22">
                  <c:v>0.7</c:v>
                </c:pt>
                <c:pt idx="23">
                  <c:v>0.9</c:v>
                </c:pt>
                <c:pt idx="24">
                  <c:v>2.3</c:v>
                </c:pt>
                <c:pt idx="25">
                  <c:v>1.8</c:v>
                </c:pt>
                <c:pt idx="26">
                  <c:v>0.1</c:v>
                </c:pt>
                <c:pt idx="27">
                  <c:v>3</c:v>
                </c:pt>
                <c:pt idx="28">
                  <c:v>0.6</c:v>
                </c:pt>
                <c:pt idx="29">
                  <c:v>1.4</c:v>
                </c:pt>
                <c:pt idx="30">
                  <c:v>1.3</c:v>
                </c:pt>
                <c:pt idx="31">
                  <c:v>1.4</c:v>
                </c:pt>
                <c:pt idx="32">
                  <c:v>1.2</c:v>
                </c:pt>
                <c:pt idx="33">
                  <c:v>1.7</c:v>
                </c:pt>
                <c:pt idx="34">
                  <c:v>3.3</c:v>
                </c:pt>
                <c:pt idx="35">
                  <c:v>20</c:v>
                </c:pt>
                <c:pt idx="36">
                  <c:v>5.1</c:v>
                </c:pt>
                <c:pt idx="37">
                  <c:v>4.3</c:v>
                </c:pt>
                <c:pt idx="38">
                  <c:v>5.6</c:v>
                </c:pt>
                <c:pt idx="39">
                  <c:v>3.7</c:v>
                </c:pt>
                <c:pt idx="40">
                  <c:v>3.7</c:v>
                </c:pt>
                <c:pt idx="41">
                  <c:v>3.5</c:v>
                </c:pt>
                <c:pt idx="42">
                  <c:v>2.6</c:v>
                </c:pt>
                <c:pt idx="43">
                  <c:v>2.5</c:v>
                </c:pt>
                <c:pt idx="44">
                  <c:v>7.2</c:v>
                </c:pt>
                <c:pt idx="45">
                  <c:v>9</c:v>
                </c:pt>
                <c:pt idx="46">
                  <c:v>1.8</c:v>
                </c:pt>
                <c:pt idx="47">
                  <c:v>2.4</c:v>
                </c:pt>
                <c:pt idx="48">
                  <c:v>2.6</c:v>
                </c:pt>
                <c:pt idx="49">
                  <c:v>5</c:v>
                </c:pt>
                <c:pt idx="50">
                  <c:v>5.2</c:v>
                </c:pt>
                <c:pt idx="51">
                  <c:v>4.5</c:v>
                </c:pt>
                <c:pt idx="52">
                  <c:v>2.2</c:v>
                </c:pt>
                <c:pt idx="53">
                  <c:v>1.7</c:v>
                </c:pt>
                <c:pt idx="54">
                  <c:v>1.1</c:v>
                </c:pt>
                <c:pt idx="55">
                  <c:v>2.8</c:v>
                </c:pt>
                <c:pt idx="56">
                  <c:v>2</c:v>
                </c:pt>
                <c:pt idx="57">
                  <c:v>0.7</c:v>
                </c:pt>
                <c:pt idx="58">
                  <c:v>0.8</c:v>
                </c:pt>
                <c:pt idx="59">
                  <c:v>1.5</c:v>
                </c:pt>
                <c:pt idx="60">
                  <c:v>2.3</c:v>
                </c:pt>
                <c:pt idx="61">
                  <c:v>2</c:v>
                </c:pt>
                <c:pt idx="62">
                  <c:v>3.3</c:v>
                </c:pt>
                <c:pt idx="63">
                  <c:v>3.2</c:v>
                </c:pt>
                <c:pt idx="64">
                  <c:v>1.6</c:v>
                </c:pt>
                <c:pt idx="65">
                  <c:v>14.6</c:v>
                </c:pt>
                <c:pt idx="66">
                  <c:v>1.9</c:v>
                </c:pt>
                <c:pt idx="67">
                  <c:v>1.7</c:v>
                </c:pt>
                <c:pt idx="68">
                  <c:v>1.9</c:v>
                </c:pt>
                <c:pt idx="69">
                  <c:v>1.3</c:v>
                </c:pt>
                <c:pt idx="70">
                  <c:v>2.3</c:v>
                </c:pt>
                <c:pt idx="71">
                  <c:v>1.1</c:v>
                </c:pt>
                <c:pt idx="72">
                  <c:v>1.4</c:v>
                </c:pt>
                <c:pt idx="73">
                  <c:v>0.6</c:v>
                </c:pt>
                <c:pt idx="74">
                  <c:v>4.8</c:v>
                </c:pt>
                <c:pt idx="75">
                  <c:v>1.4</c:v>
                </c:pt>
                <c:pt idx="76">
                  <c:v>0.6</c:v>
                </c:pt>
                <c:pt idx="77">
                  <c:v>1.4</c:v>
                </c:pt>
                <c:pt idx="78">
                  <c:v>1.7</c:v>
                </c:pt>
                <c:pt idx="79">
                  <c:v>0.9</c:v>
                </c:pt>
                <c:pt idx="80">
                  <c:v>1.1</c:v>
                </c:pt>
                <c:pt idx="81">
                  <c:v>1.1</c:v>
                </c:pt>
                <c:pt idx="82">
                  <c:v>0.9</c:v>
                </c:pt>
                <c:pt idx="83">
                  <c:v>1.2</c:v>
                </c:pt>
                <c:pt idx="84">
                  <c:v>1.9</c:v>
                </c:pt>
                <c:pt idx="85">
                  <c:v>2.8</c:v>
                </c:pt>
                <c:pt idx="86">
                  <c:v>1.4</c:v>
                </c:pt>
                <c:pt idx="87">
                  <c:v>0.4</c:v>
                </c:pt>
                <c:pt idx="88">
                  <c:v>1.5</c:v>
                </c:pt>
                <c:pt idx="89">
                  <c:v>0.5</c:v>
                </c:pt>
                <c:pt idx="90">
                  <c:v>0.5</c:v>
                </c:pt>
                <c:pt idx="91">
                  <c:v>1.9</c:v>
                </c:pt>
                <c:pt idx="92">
                  <c:v>0.7</c:v>
                </c:pt>
                <c:pt idx="93">
                  <c:v>6.8</c:v>
                </c:pt>
                <c:pt idx="94">
                  <c:v>7.1</c:v>
                </c:pt>
                <c:pt idx="95">
                  <c:v>2.4</c:v>
                </c:pt>
                <c:pt idx="96">
                  <c:v>1</c:v>
                </c:pt>
                <c:pt idx="97">
                  <c:v>0.4</c:v>
                </c:pt>
                <c:pt idx="98">
                  <c:v>0.2</c:v>
                </c:pt>
                <c:pt idx="99">
                  <c:v>2.2</c:v>
                </c:pt>
                <c:pt idx="100">
                  <c:v>0.8</c:v>
                </c:pt>
                <c:pt idx="101">
                  <c:v>1.2</c:v>
                </c:pt>
                <c:pt idx="102">
                  <c:v>1</c:v>
                </c:pt>
                <c:pt idx="103">
                  <c:v>0.3</c:v>
                </c:pt>
                <c:pt idx="104">
                  <c:v>2.9</c:v>
                </c:pt>
                <c:pt idx="105">
                  <c:v>5.9</c:v>
                </c:pt>
                <c:pt idx="106">
                  <c:v>1.3</c:v>
                </c:pt>
                <c:pt idx="107">
                  <c:v>4.7</c:v>
                </c:pt>
                <c:pt idx="108">
                  <c:v>2.3</c:v>
                </c:pt>
                <c:pt idx="109">
                  <c:v>0.7</c:v>
                </c:pt>
                <c:pt idx="110">
                  <c:v>2.3</c:v>
                </c:pt>
                <c:pt idx="111">
                  <c:v>1</c:v>
                </c:pt>
                <c:pt idx="112">
                  <c:v>1.7</c:v>
                </c:pt>
                <c:pt idx="113">
                  <c:v>2.2</c:v>
                </c:pt>
                <c:pt idx="114">
                  <c:v>4</c:v>
                </c:pt>
                <c:pt idx="115">
                  <c:v>7.5</c:v>
                </c:pt>
                <c:pt idx="116">
                  <c:v>8.9</c:v>
                </c:pt>
                <c:pt idx="117">
                  <c:v>6.8</c:v>
                </c:pt>
                <c:pt idx="118">
                  <c:v>4.7</c:v>
                </c:pt>
                <c:pt idx="119">
                  <c:v>2.9</c:v>
                </c:pt>
                <c:pt idx="120">
                  <c:v>3.7</c:v>
                </c:pt>
                <c:pt idx="121">
                  <c:v>4.2</c:v>
                </c:pt>
                <c:pt idx="122">
                  <c:v>3</c:v>
                </c:pt>
                <c:pt idx="123">
                  <c:v>5</c:v>
                </c:pt>
                <c:pt idx="124">
                  <c:v>2.3</c:v>
                </c:pt>
                <c:pt idx="125">
                  <c:v>3.6</c:v>
                </c:pt>
                <c:pt idx="126">
                  <c:v>2.2</c:v>
                </c:pt>
                <c:pt idx="127">
                  <c:v>1.8</c:v>
                </c:pt>
                <c:pt idx="128">
                  <c:v>3.9</c:v>
                </c:pt>
                <c:pt idx="129">
                  <c:v>1.7</c:v>
                </c:pt>
                <c:pt idx="130">
                  <c:v>3.2</c:v>
                </c:pt>
                <c:pt idx="131">
                  <c:v>4.7</c:v>
                </c:pt>
                <c:pt idx="132">
                  <c:v>3.4</c:v>
                </c:pt>
                <c:pt idx="133">
                  <c:v>4.8</c:v>
                </c:pt>
                <c:pt idx="134">
                  <c:v>2.7</c:v>
                </c:pt>
                <c:pt idx="135">
                  <c:v>3.8</c:v>
                </c:pt>
                <c:pt idx="136">
                  <c:v>2.2</c:v>
                </c:pt>
                <c:pt idx="137">
                  <c:v>3.5</c:v>
                </c:pt>
                <c:pt idx="138">
                  <c:v>3</c:v>
                </c:pt>
                <c:pt idx="139">
                  <c:v>1</c:v>
                </c:pt>
                <c:pt idx="140">
                  <c:v>2.2</c:v>
                </c:pt>
                <c:pt idx="141">
                  <c:v>3.5</c:v>
                </c:pt>
                <c:pt idx="142">
                  <c:v>3.2</c:v>
                </c:pt>
                <c:pt idx="143">
                  <c:v>2.7</c:v>
                </c:pt>
                <c:pt idx="144">
                  <c:v>1.7</c:v>
                </c:pt>
                <c:pt idx="145">
                  <c:v>2.4</c:v>
                </c:pt>
                <c:pt idx="146">
                  <c:v>1.7</c:v>
                </c:pt>
                <c:pt idx="147">
                  <c:v>3.5</c:v>
                </c:pt>
                <c:pt idx="148">
                  <c:v>2.6</c:v>
                </c:pt>
                <c:pt idx="149">
                  <c:v>1.9</c:v>
                </c:pt>
                <c:pt idx="150">
                  <c:v>1.7</c:v>
                </c:pt>
                <c:pt idx="151">
                  <c:v>1.6</c:v>
                </c:pt>
                <c:pt idx="152">
                  <c:v>1.5</c:v>
                </c:pt>
                <c:pt idx="153">
                  <c:v>2</c:v>
                </c:pt>
                <c:pt idx="154">
                  <c:v>1.3</c:v>
                </c:pt>
                <c:pt idx="155">
                  <c:v>0.3</c:v>
                </c:pt>
                <c:pt idx="156">
                  <c:v>0.7</c:v>
                </c:pt>
                <c:pt idx="157">
                  <c:v>1.4</c:v>
                </c:pt>
                <c:pt idx="158">
                  <c:v>0.5</c:v>
                </c:pt>
                <c:pt idx="159">
                  <c:v>1.6</c:v>
                </c:pt>
                <c:pt idx="160">
                  <c:v>0.2</c:v>
                </c:pt>
                <c:pt idx="161">
                  <c:v>1.4</c:v>
                </c:pt>
                <c:pt idx="162">
                  <c:v>0.5</c:v>
                </c:pt>
                <c:pt idx="163">
                  <c:v>0.5</c:v>
                </c:pt>
                <c:pt idx="164">
                  <c:v>1</c:v>
                </c:pt>
                <c:pt idx="165">
                  <c:v>7.4</c:v>
                </c:pt>
                <c:pt idx="166">
                  <c:v>4.7</c:v>
                </c:pt>
                <c:pt idx="167">
                  <c:v>4.5</c:v>
                </c:pt>
                <c:pt idx="168">
                  <c:v>9.1</c:v>
                </c:pt>
                <c:pt idx="169">
                  <c:v>2.3</c:v>
                </c:pt>
                <c:pt idx="170">
                  <c:v>1.8</c:v>
                </c:pt>
                <c:pt idx="171">
                  <c:v>2.5</c:v>
                </c:pt>
                <c:pt idx="172">
                  <c:v>3.6</c:v>
                </c:pt>
                <c:pt idx="173">
                  <c:v>2.7</c:v>
                </c:pt>
                <c:pt idx="174">
                  <c:v>3.7</c:v>
                </c:pt>
                <c:pt idx="175">
                  <c:v>3.3</c:v>
                </c:pt>
                <c:pt idx="176">
                  <c:v>3.5</c:v>
                </c:pt>
                <c:pt idx="177">
                  <c:v>13.8</c:v>
                </c:pt>
                <c:pt idx="178">
                  <c:v>7.2</c:v>
                </c:pt>
                <c:pt idx="179">
                  <c:v>9.5</c:v>
                </c:pt>
                <c:pt idx="180">
                  <c:v>3.7</c:v>
                </c:pt>
                <c:pt idx="181">
                  <c:v>33.9</c:v>
                </c:pt>
                <c:pt idx="182">
                  <c:v>6.7</c:v>
                </c:pt>
                <c:pt idx="183">
                  <c:v>1.6</c:v>
                </c:pt>
                <c:pt idx="184">
                  <c:v>10.8</c:v>
                </c:pt>
                <c:pt idx="185">
                  <c:v>16.6</c:v>
                </c:pt>
                <c:pt idx="186">
                  <c:v>22</c:v>
                </c:pt>
                <c:pt idx="187">
                  <c:v>11.3</c:v>
                </c:pt>
                <c:pt idx="188">
                  <c:v>9.5</c:v>
                </c:pt>
                <c:pt idx="189">
                  <c:v>5.4</c:v>
                </c:pt>
                <c:pt idx="190">
                  <c:v>1.8</c:v>
                </c:pt>
                <c:pt idx="191">
                  <c:v>5.9</c:v>
                </c:pt>
                <c:pt idx="192">
                  <c:v>0.7</c:v>
                </c:pt>
                <c:pt idx="193">
                  <c:v>12.2</c:v>
                </c:pt>
                <c:pt idx="194">
                  <c:v>28.4</c:v>
                </c:pt>
                <c:pt idx="195">
                  <c:v>6.4</c:v>
                </c:pt>
                <c:pt idx="196">
                  <c:v>30.4</c:v>
                </c:pt>
                <c:pt idx="197">
                  <c:v>1.6</c:v>
                </c:pt>
                <c:pt idx="198">
                  <c:v>3.8</c:v>
                </c:pt>
                <c:pt idx="199">
                  <c:v>7.3</c:v>
                </c:pt>
                <c:pt idx="200">
                  <c:v>4.1</c:v>
                </c:pt>
                <c:pt idx="201">
                  <c:v>8</c:v>
                </c:pt>
                <c:pt idx="202">
                  <c:v>11.4</c:v>
                </c:pt>
                <c:pt idx="203">
                  <c:v>2.4</c:v>
                </c:pt>
                <c:pt idx="204">
                  <c:v>3.2</c:v>
                </c:pt>
                <c:pt idx="205">
                  <c:v>5.1</c:v>
                </c:pt>
                <c:pt idx="206">
                  <c:v>1.3</c:v>
                </c:pt>
                <c:pt idx="207">
                  <c:v>3.2</c:v>
                </c:pt>
                <c:pt idx="208">
                  <c:v>1.6</c:v>
                </c:pt>
                <c:pt idx="209">
                  <c:v>2</c:v>
                </c:pt>
                <c:pt idx="210">
                  <c:v>3</c:v>
                </c:pt>
                <c:pt idx="211">
                  <c:v>5.4</c:v>
                </c:pt>
                <c:pt idx="212">
                  <c:v>27.8</c:v>
                </c:pt>
                <c:pt idx="213">
                  <c:v>17.4</c:v>
                </c:pt>
                <c:pt idx="214">
                  <c:v>2.5</c:v>
                </c:pt>
                <c:pt idx="215">
                  <c:v>2.2</c:v>
                </c:pt>
                <c:pt idx="216">
                  <c:v>1.9</c:v>
                </c:pt>
                <c:pt idx="217">
                  <c:v>8.3</c:v>
                </c:pt>
                <c:pt idx="218">
                  <c:v>1.1</c:v>
                </c:pt>
                <c:pt idx="219">
                  <c:v>4.9</c:v>
                </c:pt>
                <c:pt idx="220">
                  <c:v>4.4</c:v>
                </c:pt>
                <c:pt idx="221">
                  <c:v>6.8</c:v>
                </c:pt>
                <c:pt idx="222">
                  <c:v>5.5</c:v>
                </c:pt>
                <c:pt idx="223">
                  <c:v>5.7</c:v>
                </c:pt>
                <c:pt idx="224">
                  <c:v>1.8</c:v>
                </c:pt>
                <c:pt idx="225">
                  <c:v>1.2</c:v>
                </c:pt>
                <c:pt idx="226">
                  <c:v>1.4</c:v>
                </c:pt>
                <c:pt idx="227">
                  <c:v>0.7</c:v>
                </c:pt>
                <c:pt idx="228">
                  <c:v>1.4</c:v>
                </c:pt>
                <c:pt idx="229">
                  <c:v>1.1</c:v>
                </c:pt>
                <c:pt idx="230">
                  <c:v>0.9</c:v>
                </c:pt>
                <c:pt idx="231">
                  <c:v>1.2</c:v>
                </c:pt>
                <c:pt idx="232">
                  <c:v>1.2</c:v>
                </c:pt>
                <c:pt idx="233">
                  <c:v>1.3</c:v>
                </c:pt>
                <c:pt idx="234">
                  <c:v>0.8</c:v>
                </c:pt>
                <c:pt idx="235">
                  <c:v>0.9</c:v>
                </c:pt>
                <c:pt idx="236">
                  <c:v>0.8</c:v>
                </c:pt>
                <c:pt idx="237">
                  <c:v>1.1</c:v>
                </c:pt>
                <c:pt idx="238">
                  <c:v>1.6</c:v>
                </c:pt>
                <c:pt idx="239">
                  <c:v>1</c:v>
                </c:pt>
                <c:pt idx="240">
                  <c:v>1.5</c:v>
                </c:pt>
                <c:pt idx="241">
                  <c:v>7</c:v>
                </c:pt>
                <c:pt idx="242">
                  <c:v>2</c:v>
                </c:pt>
                <c:pt idx="243">
                  <c:v>0.4</c:v>
                </c:pt>
                <c:pt idx="244">
                  <c:v>0.6</c:v>
                </c:pt>
                <c:pt idx="245">
                  <c:v>0.8</c:v>
                </c:pt>
                <c:pt idx="246">
                  <c:v>0.5</c:v>
                </c:pt>
                <c:pt idx="247">
                  <c:v>2.1</c:v>
                </c:pt>
                <c:pt idx="248">
                  <c:v>0.9</c:v>
                </c:pt>
                <c:pt idx="249">
                  <c:v>0.8</c:v>
                </c:pt>
                <c:pt idx="250">
                  <c:v>0.4</c:v>
                </c:pt>
                <c:pt idx="251">
                  <c:v>1.3</c:v>
                </c:pt>
                <c:pt idx="252">
                  <c:v>0.7</c:v>
                </c:pt>
                <c:pt idx="253">
                  <c:v>0.6</c:v>
                </c:pt>
                <c:pt idx="254">
                  <c:v>0.4</c:v>
                </c:pt>
                <c:pt idx="255">
                  <c:v>1.2</c:v>
                </c:pt>
                <c:pt idx="256">
                  <c:v>1.2</c:v>
                </c:pt>
                <c:pt idx="257">
                  <c:v>0.9</c:v>
                </c:pt>
                <c:pt idx="258">
                  <c:v>1</c:v>
                </c:pt>
                <c:pt idx="259">
                  <c:v>0.6</c:v>
                </c:pt>
                <c:pt idx="260">
                  <c:v>0.8</c:v>
                </c:pt>
                <c:pt idx="261">
                  <c:v>0.7</c:v>
                </c:pt>
                <c:pt idx="262">
                  <c:v>0.6</c:v>
                </c:pt>
                <c:pt idx="263">
                  <c:v>0.7</c:v>
                </c:pt>
                <c:pt idx="264">
                  <c:v>5.7</c:v>
                </c:pt>
                <c:pt idx="265">
                  <c:v>5.9</c:v>
                </c:pt>
                <c:pt idx="266">
                  <c:v>0.5</c:v>
                </c:pt>
                <c:pt idx="267">
                  <c:v>0.2</c:v>
                </c:pt>
                <c:pt idx="268">
                  <c:v>0.2</c:v>
                </c:pt>
                <c:pt idx="269">
                  <c:v>0.6</c:v>
                </c:pt>
                <c:pt idx="270">
                  <c:v>1.8</c:v>
                </c:pt>
                <c:pt idx="271">
                  <c:v>0.3</c:v>
                </c:pt>
                <c:pt idx="272">
                  <c:v>0.4</c:v>
                </c:pt>
                <c:pt idx="273">
                  <c:v>0.5</c:v>
                </c:pt>
                <c:pt idx="274">
                  <c:v>1.2</c:v>
                </c:pt>
                <c:pt idx="275">
                  <c:v>2</c:v>
                </c:pt>
                <c:pt idx="276">
                  <c:v>3.4</c:v>
                </c:pt>
                <c:pt idx="277">
                  <c:v>2</c:v>
                </c:pt>
                <c:pt idx="278">
                  <c:v>3.5</c:v>
                </c:pt>
                <c:pt idx="279">
                  <c:v>2.6</c:v>
                </c:pt>
                <c:pt idx="280">
                  <c:v>0.6</c:v>
                </c:pt>
                <c:pt idx="281">
                  <c:v>1.2</c:v>
                </c:pt>
                <c:pt idx="282">
                  <c:v>0.5</c:v>
                </c:pt>
                <c:pt idx="283">
                  <c:v>0.9</c:v>
                </c:pt>
                <c:pt idx="284">
                  <c:v>0.9</c:v>
                </c:pt>
                <c:pt idx="285">
                  <c:v>0.4</c:v>
                </c:pt>
                <c:pt idx="286">
                  <c:v>2.6</c:v>
                </c:pt>
                <c:pt idx="287">
                  <c:v>2.5</c:v>
                </c:pt>
                <c:pt idx="288">
                  <c:v>0.5</c:v>
                </c:pt>
                <c:pt idx="289">
                  <c:v>3.6</c:v>
                </c:pt>
                <c:pt idx="290">
                  <c:v>0.3</c:v>
                </c:pt>
                <c:pt idx="291">
                  <c:v>2.8</c:v>
                </c:pt>
                <c:pt idx="292">
                  <c:v>1.1</c:v>
                </c:pt>
                <c:pt idx="293">
                  <c:v>3.2</c:v>
                </c:pt>
                <c:pt idx="294">
                  <c:v>0.7</c:v>
                </c:pt>
                <c:pt idx="295">
                  <c:v>0.8</c:v>
                </c:pt>
                <c:pt idx="296">
                  <c:v>1.1</c:v>
                </c:pt>
                <c:pt idx="297">
                  <c:v>0.9</c:v>
                </c:pt>
                <c:pt idx="298">
                  <c:v>1</c:v>
                </c:pt>
                <c:pt idx="299">
                  <c:v>0.9</c:v>
                </c:pt>
                <c:pt idx="300">
                  <c:v>1.9</c:v>
                </c:pt>
                <c:pt idx="301">
                  <c:v>0.9</c:v>
                </c:pt>
                <c:pt idx="302">
                  <c:v>0.7</c:v>
                </c:pt>
                <c:pt idx="303">
                  <c:v>0.9</c:v>
                </c:pt>
                <c:pt idx="304">
                  <c:v>1.1</c:v>
                </c:pt>
                <c:pt idx="305">
                  <c:v>1.6</c:v>
                </c:pt>
                <c:pt idx="306">
                  <c:v>1.3</c:v>
                </c:pt>
                <c:pt idx="307">
                  <c:v>1.5</c:v>
                </c:pt>
                <c:pt idx="308">
                  <c:v>1.1</c:v>
                </c:pt>
                <c:pt idx="309">
                  <c:v>0.8</c:v>
                </c:pt>
                <c:pt idx="310">
                  <c:v>0.9</c:v>
                </c:pt>
                <c:pt idx="311">
                  <c:v>0.8</c:v>
                </c:pt>
                <c:pt idx="312">
                  <c:v>0.7</c:v>
                </c:pt>
                <c:pt idx="313">
                  <c:v>32.9</c:v>
                </c:pt>
                <c:pt idx="314">
                  <c:v>0.8</c:v>
                </c:pt>
                <c:pt idx="315">
                  <c:v>0.7</c:v>
                </c:pt>
                <c:pt idx="316">
                  <c:v>0.9</c:v>
                </c:pt>
                <c:pt idx="317">
                  <c:v>0.4</c:v>
                </c:pt>
                <c:pt idx="318">
                  <c:v>0.8</c:v>
                </c:pt>
                <c:pt idx="319">
                  <c:v>0.8</c:v>
                </c:pt>
                <c:pt idx="320">
                  <c:v>0.6</c:v>
                </c:pt>
                <c:pt idx="321">
                  <c:v>0.7</c:v>
                </c:pt>
                <c:pt idx="322">
                  <c:v>0.4</c:v>
                </c:pt>
                <c:pt idx="323">
                  <c:v>0.4</c:v>
                </c:pt>
                <c:pt idx="324">
                  <c:v>0.6</c:v>
                </c:pt>
                <c:pt idx="325">
                  <c:v>0.5</c:v>
                </c:pt>
                <c:pt idx="326">
                  <c:v>0.4</c:v>
                </c:pt>
                <c:pt idx="327">
                  <c:v>0.7</c:v>
                </c:pt>
                <c:pt idx="328">
                  <c:v>0.8</c:v>
                </c:pt>
                <c:pt idx="329">
                  <c:v>1</c:v>
                </c:pt>
                <c:pt idx="330">
                  <c:v>0.8</c:v>
                </c:pt>
                <c:pt idx="331">
                  <c:v>0.8</c:v>
                </c:pt>
                <c:pt idx="332">
                  <c:v>0.6</c:v>
                </c:pt>
                <c:pt idx="333">
                  <c:v>1</c:v>
                </c:pt>
                <c:pt idx="334">
                  <c:v>1.2</c:v>
                </c:pt>
                <c:pt idx="335">
                  <c:v>1.3</c:v>
                </c:pt>
                <c:pt idx="336">
                  <c:v>0.8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0.7</c:v>
                </c:pt>
                <c:pt idx="341">
                  <c:v>0.5</c:v>
                </c:pt>
                <c:pt idx="342">
                  <c:v>1.1</c:v>
                </c:pt>
                <c:pt idx="343">
                  <c:v>1.5</c:v>
                </c:pt>
                <c:pt idx="344">
                  <c:v>0.5</c:v>
                </c:pt>
                <c:pt idx="345">
                  <c:v>0.7</c:v>
                </c:pt>
                <c:pt idx="346">
                  <c:v>0.5</c:v>
                </c:pt>
                <c:pt idx="347">
                  <c:v>0.8</c:v>
                </c:pt>
                <c:pt idx="348">
                  <c:v>0.6</c:v>
                </c:pt>
                <c:pt idx="349">
                  <c:v>0.6</c:v>
                </c:pt>
                <c:pt idx="350">
                  <c:v>0.5</c:v>
                </c:pt>
                <c:pt idx="351">
                  <c:v>2.2</c:v>
                </c:pt>
                <c:pt idx="352">
                  <c:v>1.1</c:v>
                </c:pt>
                <c:pt idx="353">
                  <c:v>1</c:v>
                </c:pt>
                <c:pt idx="354">
                  <c:v>0.7</c:v>
                </c:pt>
                <c:pt idx="355">
                  <c:v>0.9</c:v>
                </c:pt>
                <c:pt idx="356">
                  <c:v>0.4</c:v>
                </c:pt>
                <c:pt idx="357">
                  <c:v>0.6</c:v>
                </c:pt>
                <c:pt idx="358">
                  <c:v>0.8</c:v>
                </c:pt>
                <c:pt idx="359">
                  <c:v>0.6</c:v>
                </c:pt>
                <c:pt idx="360">
                  <c:v>0.5</c:v>
                </c:pt>
                <c:pt idx="361">
                  <c:v>0.4</c:v>
                </c:pt>
                <c:pt idx="362">
                  <c:v>1.7</c:v>
                </c:pt>
                <c:pt idx="363">
                  <c:v>1.8</c:v>
                </c:pt>
                <c:pt idx="364">
                  <c:v>2</c:v>
                </c:pt>
                <c:pt idx="365">
                  <c:v>0.5</c:v>
                </c:pt>
                <c:pt idx="366">
                  <c:v>0.5</c:v>
                </c:pt>
                <c:pt idx="367">
                  <c:v>0.4</c:v>
                </c:pt>
                <c:pt idx="368">
                  <c:v>0.6</c:v>
                </c:pt>
                <c:pt idx="369">
                  <c:v>0.4</c:v>
                </c:pt>
                <c:pt idx="370">
                  <c:v>0.7</c:v>
                </c:pt>
                <c:pt idx="371">
                  <c:v>0.3</c:v>
                </c:pt>
                <c:pt idx="372">
                  <c:v>0.3</c:v>
                </c:pt>
                <c:pt idx="373">
                  <c:v>0.6</c:v>
                </c:pt>
                <c:pt idx="374">
                  <c:v>1</c:v>
                </c:pt>
                <c:pt idx="375">
                  <c:v>1.3</c:v>
                </c:pt>
                <c:pt idx="376">
                  <c:v>1</c:v>
                </c:pt>
                <c:pt idx="377">
                  <c:v>0.5</c:v>
                </c:pt>
                <c:pt idx="378">
                  <c:v>2.1</c:v>
                </c:pt>
                <c:pt idx="379">
                  <c:v>0.8</c:v>
                </c:pt>
                <c:pt idx="380">
                  <c:v>0.7</c:v>
                </c:pt>
                <c:pt idx="381">
                  <c:v>0.5</c:v>
                </c:pt>
                <c:pt idx="382">
                  <c:v>1</c:v>
                </c:pt>
                <c:pt idx="383">
                  <c:v>0.9</c:v>
                </c:pt>
                <c:pt idx="384">
                  <c:v>0.4</c:v>
                </c:pt>
                <c:pt idx="385">
                  <c:v>0.8</c:v>
                </c:pt>
                <c:pt idx="386">
                  <c:v>0.6</c:v>
                </c:pt>
                <c:pt idx="387">
                  <c:v>0.6</c:v>
                </c:pt>
                <c:pt idx="388">
                  <c:v>0.5</c:v>
                </c:pt>
                <c:pt idx="389">
                  <c:v>0.2</c:v>
                </c:pt>
                <c:pt idx="390">
                  <c:v>0.6</c:v>
                </c:pt>
                <c:pt idx="391">
                  <c:v>0.5</c:v>
                </c:pt>
                <c:pt idx="392">
                  <c:v>0.5</c:v>
                </c:pt>
                <c:pt idx="393">
                  <c:v>1.3</c:v>
                </c:pt>
                <c:pt idx="394">
                  <c:v>0.4</c:v>
                </c:pt>
                <c:pt idx="395">
                  <c:v>0.9</c:v>
                </c:pt>
                <c:pt idx="396">
                  <c:v>1.1</c:v>
                </c:pt>
                <c:pt idx="397">
                  <c:v>0.4</c:v>
                </c:pt>
                <c:pt idx="398">
                  <c:v>0.5</c:v>
                </c:pt>
                <c:pt idx="399">
                  <c:v>0.8</c:v>
                </c:pt>
                <c:pt idx="400">
                  <c:v>0.9</c:v>
                </c:pt>
                <c:pt idx="401">
                  <c:v>0.6</c:v>
                </c:pt>
                <c:pt idx="402">
                  <c:v>0.8</c:v>
                </c:pt>
                <c:pt idx="403">
                  <c:v>0.6</c:v>
                </c:pt>
                <c:pt idx="404">
                  <c:v>1</c:v>
                </c:pt>
                <c:pt idx="405">
                  <c:v>1.5</c:v>
                </c:pt>
                <c:pt idx="406">
                  <c:v>1.4</c:v>
                </c:pt>
                <c:pt idx="407">
                  <c:v>1.5</c:v>
                </c:pt>
                <c:pt idx="408">
                  <c:v>1.5</c:v>
                </c:pt>
                <c:pt idx="409">
                  <c:v>1</c:v>
                </c:pt>
                <c:pt idx="410">
                  <c:v>0.7</c:v>
                </c:pt>
                <c:pt idx="411">
                  <c:v>0.6</c:v>
                </c:pt>
                <c:pt idx="412">
                  <c:v>1.3</c:v>
                </c:pt>
                <c:pt idx="413">
                  <c:v>0.6</c:v>
                </c:pt>
                <c:pt idx="414">
                  <c:v>0.4</c:v>
                </c:pt>
                <c:pt idx="415">
                  <c:v>1.4</c:v>
                </c:pt>
                <c:pt idx="416">
                  <c:v>1</c:v>
                </c:pt>
                <c:pt idx="417">
                  <c:v>0.8</c:v>
                </c:pt>
                <c:pt idx="418">
                  <c:v>0.6</c:v>
                </c:pt>
                <c:pt idx="419">
                  <c:v>0.8</c:v>
                </c:pt>
                <c:pt idx="420">
                  <c:v>1.2</c:v>
                </c:pt>
                <c:pt idx="421">
                  <c:v>1</c:v>
                </c:pt>
                <c:pt idx="422">
                  <c:v>1.4</c:v>
                </c:pt>
                <c:pt idx="423">
                  <c:v>0.8</c:v>
                </c:pt>
                <c:pt idx="424">
                  <c:v>1.3</c:v>
                </c:pt>
                <c:pt idx="425">
                  <c:v>1.1</c:v>
                </c:pt>
                <c:pt idx="426">
                  <c:v>0.6</c:v>
                </c:pt>
                <c:pt idx="427">
                  <c:v>0.5</c:v>
                </c:pt>
                <c:pt idx="428">
                  <c:v>1.4</c:v>
                </c:pt>
                <c:pt idx="429">
                  <c:v>1.3</c:v>
                </c:pt>
                <c:pt idx="430">
                  <c:v>0.9</c:v>
                </c:pt>
                <c:pt idx="431">
                  <c:v>0.8</c:v>
                </c:pt>
                <c:pt idx="432">
                  <c:v>0.3</c:v>
                </c:pt>
                <c:pt idx="433">
                  <c:v>0.5</c:v>
                </c:pt>
                <c:pt idx="434">
                  <c:v>0.8</c:v>
                </c:pt>
                <c:pt idx="435">
                  <c:v>0.6</c:v>
                </c:pt>
                <c:pt idx="436">
                  <c:v>0.9</c:v>
                </c:pt>
                <c:pt idx="437">
                  <c:v>1</c:v>
                </c:pt>
                <c:pt idx="438">
                  <c:v>0.6</c:v>
                </c:pt>
                <c:pt idx="439">
                  <c:v>0.3</c:v>
                </c:pt>
                <c:pt idx="440">
                  <c:v>0.2</c:v>
                </c:pt>
                <c:pt idx="441">
                  <c:v>0.4</c:v>
                </c:pt>
                <c:pt idx="442">
                  <c:v>0.2</c:v>
                </c:pt>
                <c:pt idx="443">
                  <c:v>0.1</c:v>
                </c:pt>
                <c:pt idx="444">
                  <c:v>0.8</c:v>
                </c:pt>
                <c:pt idx="445">
                  <c:v>0.5</c:v>
                </c:pt>
                <c:pt idx="446">
                  <c:v>0.3</c:v>
                </c:pt>
                <c:pt idx="447">
                  <c:v>0</c:v>
                </c:pt>
                <c:pt idx="448">
                  <c:v>0.2</c:v>
                </c:pt>
                <c:pt idx="449">
                  <c:v>0.3</c:v>
                </c:pt>
                <c:pt idx="450">
                  <c:v>0.6</c:v>
                </c:pt>
                <c:pt idx="451">
                  <c:v>0.6</c:v>
                </c:pt>
                <c:pt idx="452">
                  <c:v>0.2</c:v>
                </c:pt>
                <c:pt idx="453">
                  <c:v>0.4</c:v>
                </c:pt>
                <c:pt idx="454">
                  <c:v>0.2</c:v>
                </c:pt>
                <c:pt idx="455">
                  <c:v>0.6</c:v>
                </c:pt>
                <c:pt idx="456">
                  <c:v>0.3</c:v>
                </c:pt>
                <c:pt idx="457">
                  <c:v>0.5</c:v>
                </c:pt>
                <c:pt idx="458">
                  <c:v>0.4</c:v>
                </c:pt>
                <c:pt idx="459">
                  <c:v>0.8</c:v>
                </c:pt>
                <c:pt idx="460">
                  <c:v>4.3</c:v>
                </c:pt>
                <c:pt idx="461">
                  <c:v>4.7</c:v>
                </c:pt>
                <c:pt idx="462">
                  <c:v>0.4</c:v>
                </c:pt>
                <c:pt idx="463">
                  <c:v>0.5</c:v>
                </c:pt>
                <c:pt idx="464">
                  <c:v>0.3</c:v>
                </c:pt>
                <c:pt idx="465">
                  <c:v>0.3</c:v>
                </c:pt>
                <c:pt idx="466">
                  <c:v>0.3</c:v>
                </c:pt>
                <c:pt idx="467">
                  <c:v>0.6</c:v>
                </c:pt>
                <c:pt idx="468">
                  <c:v>0.1</c:v>
                </c:pt>
                <c:pt idx="469">
                  <c:v>0.1</c:v>
                </c:pt>
                <c:pt idx="470">
                  <c:v>0.2</c:v>
                </c:pt>
                <c:pt idx="471">
                  <c:v>6</c:v>
                </c:pt>
                <c:pt idx="472">
                  <c:v>0.3</c:v>
                </c:pt>
                <c:pt idx="473">
                  <c:v>1.6</c:v>
                </c:pt>
                <c:pt idx="474">
                  <c:v>0.3</c:v>
                </c:pt>
                <c:pt idx="475">
                  <c:v>3.3</c:v>
                </c:pt>
                <c:pt idx="476">
                  <c:v>4.7</c:v>
                </c:pt>
                <c:pt idx="477">
                  <c:v>0.2</c:v>
                </c:pt>
                <c:pt idx="478">
                  <c:v>0.4</c:v>
                </c:pt>
                <c:pt idx="479">
                  <c:v>0.2</c:v>
                </c:pt>
                <c:pt idx="480">
                  <c:v>0.5</c:v>
                </c:pt>
                <c:pt idx="481">
                  <c:v>18</c:v>
                </c:pt>
                <c:pt idx="482">
                  <c:v>0.4</c:v>
                </c:pt>
                <c:pt idx="483">
                  <c:v>0.3</c:v>
                </c:pt>
                <c:pt idx="484">
                  <c:v>0.2</c:v>
                </c:pt>
                <c:pt idx="485">
                  <c:v>2.7</c:v>
                </c:pt>
                <c:pt idx="486">
                  <c:v>1</c:v>
                </c:pt>
                <c:pt idx="487">
                  <c:v>1.3</c:v>
                </c:pt>
                <c:pt idx="488">
                  <c:v>6.5</c:v>
                </c:pt>
                <c:pt idx="489">
                  <c:v>7.6</c:v>
                </c:pt>
                <c:pt idx="490">
                  <c:v>8.5</c:v>
                </c:pt>
                <c:pt idx="491">
                  <c:v>5.4</c:v>
                </c:pt>
                <c:pt idx="492">
                  <c:v>8</c:v>
                </c:pt>
                <c:pt idx="493">
                  <c:v>2.2</c:v>
                </c:pt>
                <c:pt idx="494">
                  <c:v>5.7</c:v>
                </c:pt>
                <c:pt idx="495">
                  <c:v>9.6</c:v>
                </c:pt>
                <c:pt idx="496">
                  <c:v>22.7</c:v>
                </c:pt>
                <c:pt idx="497">
                  <c:v>8.7</c:v>
                </c:pt>
                <c:pt idx="498">
                  <c:v>4</c:v>
                </c:pt>
                <c:pt idx="499">
                  <c:v>5.8</c:v>
                </c:pt>
                <c:pt idx="500">
                  <c:v>5.7</c:v>
                </c:pt>
                <c:pt idx="501">
                  <c:v>5</c:v>
                </c:pt>
                <c:pt idx="502">
                  <c:v>12.2</c:v>
                </c:pt>
                <c:pt idx="503">
                  <c:v>13.9</c:v>
                </c:pt>
                <c:pt idx="504">
                  <c:v>0.8</c:v>
                </c:pt>
                <c:pt idx="505">
                  <c:v>3.7</c:v>
                </c:pt>
                <c:pt idx="506">
                  <c:v>3.8</c:v>
                </c:pt>
                <c:pt idx="507">
                  <c:v>7.5</c:v>
                </c:pt>
                <c:pt idx="508">
                  <c:v>8.5</c:v>
                </c:pt>
                <c:pt idx="509">
                  <c:v>5</c:v>
                </c:pt>
                <c:pt idx="510">
                  <c:v>15.7</c:v>
                </c:pt>
                <c:pt idx="511">
                  <c:v>4.2</c:v>
                </c:pt>
                <c:pt idx="512">
                  <c:v>4.7</c:v>
                </c:pt>
                <c:pt idx="513">
                  <c:v>9.6</c:v>
                </c:pt>
                <c:pt idx="514">
                  <c:v>20</c:v>
                </c:pt>
                <c:pt idx="515">
                  <c:v>2.4</c:v>
                </c:pt>
                <c:pt idx="516">
                  <c:v>3.7</c:v>
                </c:pt>
                <c:pt idx="517">
                  <c:v>6.1</c:v>
                </c:pt>
                <c:pt idx="518">
                  <c:v>0.8</c:v>
                </c:pt>
                <c:pt idx="519">
                  <c:v>0.8</c:v>
                </c:pt>
                <c:pt idx="520">
                  <c:v>9.1</c:v>
                </c:pt>
                <c:pt idx="521">
                  <c:v>3.6</c:v>
                </c:pt>
                <c:pt idx="522">
                  <c:v>8.4</c:v>
                </c:pt>
                <c:pt idx="523">
                  <c:v>5.5</c:v>
                </c:pt>
                <c:pt idx="524">
                  <c:v>9.1</c:v>
                </c:pt>
                <c:pt idx="525">
                  <c:v>10.9</c:v>
                </c:pt>
                <c:pt idx="526">
                  <c:v>15.2</c:v>
                </c:pt>
                <c:pt idx="527">
                  <c:v>6.7</c:v>
                </c:pt>
                <c:pt idx="528">
                  <c:v>20.6</c:v>
                </c:pt>
                <c:pt idx="529">
                  <c:v>7.7</c:v>
                </c:pt>
                <c:pt idx="530">
                  <c:v>8.4</c:v>
                </c:pt>
                <c:pt idx="531">
                  <c:v>8.9</c:v>
                </c:pt>
                <c:pt idx="532">
                  <c:v>3.1</c:v>
                </c:pt>
                <c:pt idx="533">
                  <c:v>2.6</c:v>
                </c:pt>
                <c:pt idx="534">
                  <c:v>28.5</c:v>
                </c:pt>
                <c:pt idx="535">
                  <c:v>6.7</c:v>
                </c:pt>
                <c:pt idx="536">
                  <c:v>2.2</c:v>
                </c:pt>
                <c:pt idx="537">
                  <c:v>7.9</c:v>
                </c:pt>
                <c:pt idx="538">
                  <c:v>13</c:v>
                </c:pt>
                <c:pt idx="539">
                  <c:v>9.5</c:v>
                </c:pt>
                <c:pt idx="540">
                  <c:v>17.5</c:v>
                </c:pt>
                <c:pt idx="541">
                  <c:v>62</c:v>
                </c:pt>
                <c:pt idx="542">
                  <c:v>32.7</c:v>
                </c:pt>
                <c:pt idx="543">
                  <c:v>24.6</c:v>
                </c:pt>
                <c:pt idx="544">
                  <c:v>6.6</c:v>
                </c:pt>
                <c:pt idx="545">
                  <c:v>10.4</c:v>
                </c:pt>
                <c:pt idx="546">
                  <c:v>20.4</c:v>
                </c:pt>
                <c:pt idx="547">
                  <c:v>15.9</c:v>
                </c:pt>
                <c:pt idx="548">
                  <c:v>23.8</c:v>
                </c:pt>
                <c:pt idx="549">
                  <c:v>8.4</c:v>
                </c:pt>
                <c:pt idx="550">
                  <c:v>11.5</c:v>
                </c:pt>
                <c:pt idx="551">
                  <c:v>9</c:v>
                </c:pt>
                <c:pt idx="552">
                  <c:v>12</c:v>
                </c:pt>
                <c:pt idx="553">
                  <c:v>25.7</c:v>
                </c:pt>
                <c:pt idx="554">
                  <c:v>31.1</c:v>
                </c:pt>
                <c:pt idx="555">
                  <c:v>36.1</c:v>
                </c:pt>
                <c:pt idx="556">
                  <c:v>58</c:v>
                </c:pt>
                <c:pt idx="557">
                  <c:v>53.1</c:v>
                </c:pt>
                <c:pt idx="558">
                  <c:v>43.6</c:v>
                </c:pt>
                <c:pt idx="559">
                  <c:v>38.9</c:v>
                </c:pt>
                <c:pt idx="560">
                  <c:v>29.4</c:v>
                </c:pt>
                <c:pt idx="561">
                  <c:v>28.3</c:v>
                </c:pt>
                <c:pt idx="562">
                  <c:v>21.6</c:v>
                </c:pt>
                <c:pt idx="563">
                  <c:v>38.1</c:v>
                </c:pt>
                <c:pt idx="564">
                  <c:v>31</c:v>
                </c:pt>
                <c:pt idx="565">
                  <c:v>32.6</c:v>
                </c:pt>
                <c:pt idx="566">
                  <c:v>29.5</c:v>
                </c:pt>
                <c:pt idx="567">
                  <c:v>51.9</c:v>
                </c:pt>
                <c:pt idx="568">
                  <c:v>56.3</c:v>
                </c:pt>
                <c:pt idx="569">
                  <c:v>66.9</c:v>
                </c:pt>
                <c:pt idx="570">
                  <c:v>49.6</c:v>
                </c:pt>
                <c:pt idx="571">
                  <c:v>41.4</c:v>
                </c:pt>
                <c:pt idx="572">
                  <c:v>67.6</c:v>
                </c:pt>
                <c:pt idx="573">
                  <c:v>78.6</c:v>
                </c:pt>
                <c:pt idx="574">
                  <c:v>79.1</c:v>
                </c:pt>
                <c:pt idx="575">
                  <c:v>37.1</c:v>
                </c:pt>
                <c:pt idx="576">
                  <c:v>6.8</c:v>
                </c:pt>
                <c:pt idx="577">
                  <c:v>5.2</c:v>
                </c:pt>
                <c:pt idx="578">
                  <c:v>24.2</c:v>
                </c:pt>
                <c:pt idx="579">
                  <c:v>24.5</c:v>
                </c:pt>
                <c:pt idx="580">
                  <c:v>67.9</c:v>
                </c:pt>
                <c:pt idx="581">
                  <c:v>57</c:v>
                </c:pt>
                <c:pt idx="582">
                  <c:v>47.7</c:v>
                </c:pt>
                <c:pt idx="583">
                  <c:v>55.4</c:v>
                </c:pt>
                <c:pt idx="584">
                  <c:v>58.7</c:v>
                </c:pt>
                <c:pt idx="585">
                  <c:v>94.9</c:v>
                </c:pt>
                <c:pt idx="586">
                  <c:v>32.3</c:v>
                </c:pt>
                <c:pt idx="587">
                  <c:v>5.8</c:v>
                </c:pt>
                <c:pt idx="588">
                  <c:v>1.5</c:v>
                </c:pt>
                <c:pt idx="589">
                  <c:v>0.8</c:v>
                </c:pt>
                <c:pt idx="590">
                  <c:v>3.9</c:v>
                </c:pt>
                <c:pt idx="591">
                  <c:v>7.3</c:v>
                </c:pt>
                <c:pt idx="592">
                  <c:v>3.3</c:v>
                </c:pt>
                <c:pt idx="593">
                  <c:v>0.6</c:v>
                </c:pt>
                <c:pt idx="594">
                  <c:v>4.9</c:v>
                </c:pt>
                <c:pt idx="595">
                  <c:v>2</c:v>
                </c:pt>
                <c:pt idx="596">
                  <c:v>0.8</c:v>
                </c:pt>
                <c:pt idx="597">
                  <c:v>1.4</c:v>
                </c:pt>
                <c:pt idx="598">
                  <c:v>1.5</c:v>
                </c:pt>
                <c:pt idx="599">
                  <c:v>1.1</c:v>
                </c:pt>
                <c:pt idx="600">
                  <c:v>1.4</c:v>
                </c:pt>
                <c:pt idx="601">
                  <c:v>4.7</c:v>
                </c:pt>
                <c:pt idx="602">
                  <c:v>15</c:v>
                </c:pt>
                <c:pt idx="603">
                  <c:v>1.7</c:v>
                </c:pt>
                <c:pt idx="604">
                  <c:v>2</c:v>
                </c:pt>
                <c:pt idx="605">
                  <c:v>0.5</c:v>
                </c:pt>
                <c:pt idx="606">
                  <c:v>2.3</c:v>
                </c:pt>
                <c:pt idx="607">
                  <c:v>3.1</c:v>
                </c:pt>
                <c:pt idx="608">
                  <c:v>0.6</c:v>
                </c:pt>
                <c:pt idx="609">
                  <c:v>4.3</c:v>
                </c:pt>
                <c:pt idx="610">
                  <c:v>4</c:v>
                </c:pt>
                <c:pt idx="611">
                  <c:v>2</c:v>
                </c:pt>
                <c:pt idx="612">
                  <c:v>1.7</c:v>
                </c:pt>
                <c:pt idx="613">
                  <c:v>1.9</c:v>
                </c:pt>
                <c:pt idx="614">
                  <c:v>3.2</c:v>
                </c:pt>
                <c:pt idx="615">
                  <c:v>0.8</c:v>
                </c:pt>
                <c:pt idx="616">
                  <c:v>7.1</c:v>
                </c:pt>
                <c:pt idx="617">
                  <c:v>3.4</c:v>
                </c:pt>
                <c:pt idx="618">
                  <c:v>18.9</c:v>
                </c:pt>
                <c:pt idx="619">
                  <c:v>21.1</c:v>
                </c:pt>
                <c:pt idx="620">
                  <c:v>3.9</c:v>
                </c:pt>
                <c:pt idx="621">
                  <c:v>7.1</c:v>
                </c:pt>
                <c:pt idx="622">
                  <c:v>34.4</c:v>
                </c:pt>
                <c:pt idx="623">
                  <c:v>13.4</c:v>
                </c:pt>
                <c:pt idx="624">
                  <c:v>20.3</c:v>
                </c:pt>
                <c:pt idx="625">
                  <c:v>12.5</c:v>
                </c:pt>
                <c:pt idx="626">
                  <c:v>4.5</c:v>
                </c:pt>
                <c:pt idx="627">
                  <c:v>6.8</c:v>
                </c:pt>
                <c:pt idx="628">
                  <c:v>2.6</c:v>
                </c:pt>
                <c:pt idx="629">
                  <c:v>2.2</c:v>
                </c:pt>
                <c:pt idx="630">
                  <c:v>2.1</c:v>
                </c:pt>
                <c:pt idx="631">
                  <c:v>1.1</c:v>
                </c:pt>
                <c:pt idx="632">
                  <c:v>0.9</c:v>
                </c:pt>
                <c:pt idx="633">
                  <c:v>3.8</c:v>
                </c:pt>
                <c:pt idx="634">
                  <c:v>2.1</c:v>
                </c:pt>
                <c:pt idx="635">
                  <c:v>1.5</c:v>
                </c:pt>
                <c:pt idx="636">
                  <c:v>5</c:v>
                </c:pt>
                <c:pt idx="637">
                  <c:v>1.7</c:v>
                </c:pt>
                <c:pt idx="638">
                  <c:v>2.7</c:v>
                </c:pt>
                <c:pt idx="639">
                  <c:v>1.1</c:v>
                </c:pt>
                <c:pt idx="640">
                  <c:v>3</c:v>
                </c:pt>
                <c:pt idx="641">
                  <c:v>0.7</c:v>
                </c:pt>
                <c:pt idx="642">
                  <c:v>0.6</c:v>
                </c:pt>
                <c:pt idx="643">
                  <c:v>5.2</c:v>
                </c:pt>
                <c:pt idx="644">
                  <c:v>15.7</c:v>
                </c:pt>
                <c:pt idx="645">
                  <c:v>52.4</c:v>
                </c:pt>
                <c:pt idx="646">
                  <c:v>49.3</c:v>
                </c:pt>
                <c:pt idx="647">
                  <c:v>48.8</c:v>
                </c:pt>
                <c:pt idx="648">
                  <c:v>33.6</c:v>
                </c:pt>
                <c:pt idx="649">
                  <c:v>29.7</c:v>
                </c:pt>
                <c:pt idx="650">
                  <c:v>25</c:v>
                </c:pt>
                <c:pt idx="651">
                  <c:v>3.3</c:v>
                </c:pt>
                <c:pt idx="652">
                  <c:v>0.3</c:v>
                </c:pt>
                <c:pt idx="653">
                  <c:v>10.6</c:v>
                </c:pt>
                <c:pt idx="654">
                  <c:v>2.9</c:v>
                </c:pt>
                <c:pt idx="655">
                  <c:v>1.5</c:v>
                </c:pt>
                <c:pt idx="656">
                  <c:v>0.5</c:v>
                </c:pt>
                <c:pt idx="657">
                  <c:v>10.2</c:v>
                </c:pt>
                <c:pt idx="658">
                  <c:v>11.4</c:v>
                </c:pt>
                <c:pt idx="659">
                  <c:v>12.4</c:v>
                </c:pt>
                <c:pt idx="660">
                  <c:v>3.5</c:v>
                </c:pt>
                <c:pt idx="661">
                  <c:v>27.4</c:v>
                </c:pt>
                <c:pt idx="662">
                  <c:v>13</c:v>
                </c:pt>
                <c:pt idx="663">
                  <c:v>9.4</c:v>
                </c:pt>
                <c:pt idx="664">
                  <c:v>11</c:v>
                </c:pt>
                <c:pt idx="665">
                  <c:v>18.8</c:v>
                </c:pt>
                <c:pt idx="666">
                  <c:v>7.9</c:v>
                </c:pt>
                <c:pt idx="667">
                  <c:v>0.1</c:v>
                </c:pt>
                <c:pt idx="668">
                  <c:v>0.9</c:v>
                </c:pt>
                <c:pt idx="669">
                  <c:v>7</c:v>
                </c:pt>
                <c:pt idx="670">
                  <c:v>7.4</c:v>
                </c:pt>
                <c:pt idx="671">
                  <c:v>2.6</c:v>
                </c:pt>
                <c:pt idx="672">
                  <c:v>4.8</c:v>
                </c:pt>
                <c:pt idx="673">
                  <c:v>0.7</c:v>
                </c:pt>
                <c:pt idx="674">
                  <c:v>3.1</c:v>
                </c:pt>
                <c:pt idx="675">
                  <c:v>0</c:v>
                </c:pt>
                <c:pt idx="676">
                  <c:v>1.8</c:v>
                </c:pt>
                <c:pt idx="677">
                  <c:v>2</c:v>
                </c:pt>
                <c:pt idx="678">
                  <c:v>0</c:v>
                </c:pt>
                <c:pt idx="679">
                  <c:v>0.1</c:v>
                </c:pt>
                <c:pt idx="680">
                  <c:v>3.1</c:v>
                </c:pt>
                <c:pt idx="681">
                  <c:v>3.7</c:v>
                </c:pt>
                <c:pt idx="682">
                  <c:v>0.2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0.2</c:v>
                </c:pt>
                <c:pt idx="688">
                  <c:v>0.1</c:v>
                </c:pt>
                <c:pt idx="689">
                  <c:v>0</c:v>
                </c:pt>
                <c:pt idx="690">
                  <c:v>2.1</c:v>
                </c:pt>
                <c:pt idx="691">
                  <c:v>0.4</c:v>
                </c:pt>
                <c:pt idx="692">
                  <c:v>0</c:v>
                </c:pt>
                <c:pt idx="693">
                  <c:v>0</c:v>
                </c:pt>
                <c:pt idx="694">
                  <c:v>0.1</c:v>
                </c:pt>
                <c:pt idx="695">
                  <c:v>0.2</c:v>
                </c:pt>
                <c:pt idx="696">
                  <c:v>3</c:v>
                </c:pt>
                <c:pt idx="697">
                  <c:v>0.9</c:v>
                </c:pt>
                <c:pt idx="698">
                  <c:v>2.5</c:v>
                </c:pt>
                <c:pt idx="699">
                  <c:v>0.8</c:v>
                </c:pt>
                <c:pt idx="700">
                  <c:v>0.2</c:v>
                </c:pt>
                <c:pt idx="701">
                  <c:v>1.5</c:v>
                </c:pt>
                <c:pt idx="702">
                  <c:v>1.2</c:v>
                </c:pt>
                <c:pt idx="703">
                  <c:v>4.9</c:v>
                </c:pt>
                <c:pt idx="704">
                  <c:v>4.1</c:v>
                </c:pt>
                <c:pt idx="705">
                  <c:v>2.4</c:v>
                </c:pt>
                <c:pt idx="706">
                  <c:v>3.2</c:v>
                </c:pt>
                <c:pt idx="707">
                  <c:v>2.3</c:v>
                </c:pt>
                <c:pt idx="708">
                  <c:v>1.8</c:v>
                </c:pt>
                <c:pt idx="709">
                  <c:v>1.6</c:v>
                </c:pt>
                <c:pt idx="710">
                  <c:v>1.5</c:v>
                </c:pt>
                <c:pt idx="711">
                  <c:v>3.7</c:v>
                </c:pt>
                <c:pt idx="712">
                  <c:v>4.3</c:v>
                </c:pt>
                <c:pt idx="713">
                  <c:v>1.3</c:v>
                </c:pt>
                <c:pt idx="714">
                  <c:v>14.2</c:v>
                </c:pt>
                <c:pt idx="715">
                  <c:v>2.6</c:v>
                </c:pt>
                <c:pt idx="716">
                  <c:v>5.1</c:v>
                </c:pt>
                <c:pt idx="717">
                  <c:v>4.1</c:v>
                </c:pt>
                <c:pt idx="718">
                  <c:v>1.5</c:v>
                </c:pt>
                <c:pt idx="719">
                  <c:v>5</c:v>
                </c:pt>
                <c:pt idx="720">
                  <c:v>6.3</c:v>
                </c:pt>
                <c:pt idx="721">
                  <c:v>3.4</c:v>
                </c:pt>
                <c:pt idx="722">
                  <c:v>3.1</c:v>
                </c:pt>
                <c:pt idx="723">
                  <c:v>0.7</c:v>
                </c:pt>
                <c:pt idx="724">
                  <c:v>0</c:v>
                </c:pt>
                <c:pt idx="725">
                  <c:v>0</c:v>
                </c:pt>
                <c:pt idx="726">
                  <c:v>0.1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0.1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1.3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0.1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0.1</c:v>
                </c:pt>
                <c:pt idx="746">
                  <c:v>2.1</c:v>
                </c:pt>
                <c:pt idx="747">
                  <c:v>0.4</c:v>
                </c:pt>
                <c:pt idx="748">
                  <c:v>0.1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0.2</c:v>
                </c:pt>
                <c:pt idx="754">
                  <c:v>0</c:v>
                </c:pt>
                <c:pt idx="755">
                  <c:v>0</c:v>
                </c:pt>
                <c:pt idx="756">
                  <c:v>0.4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9.1</c:v>
                </c:pt>
                <c:pt idx="762">
                  <c:v>3.1</c:v>
                </c:pt>
                <c:pt idx="763">
                  <c:v>1.1</c:v>
                </c:pt>
                <c:pt idx="764">
                  <c:v>0</c:v>
                </c:pt>
                <c:pt idx="765">
                  <c:v>0.1</c:v>
                </c:pt>
                <c:pt idx="766">
                  <c:v>0.2</c:v>
                </c:pt>
                <c:pt idx="767">
                  <c:v>0.3</c:v>
                </c:pt>
                <c:pt idx="768">
                  <c:v>0</c:v>
                </c:pt>
                <c:pt idx="769">
                  <c:v>0.1</c:v>
                </c:pt>
                <c:pt idx="770">
                  <c:v>0</c:v>
                </c:pt>
                <c:pt idx="771">
                  <c:v>0</c:v>
                </c:pt>
                <c:pt idx="772">
                  <c:v>1.8</c:v>
                </c:pt>
                <c:pt idx="773">
                  <c:v>0.4</c:v>
                </c:pt>
                <c:pt idx="774">
                  <c:v>1.9</c:v>
                </c:pt>
                <c:pt idx="775">
                  <c:v>0.5</c:v>
                </c:pt>
                <c:pt idx="776">
                  <c:v>0.1</c:v>
                </c:pt>
                <c:pt idx="777">
                  <c:v>0</c:v>
                </c:pt>
                <c:pt idx="778">
                  <c:v>2.1</c:v>
                </c:pt>
                <c:pt idx="779">
                  <c:v>0</c:v>
                </c:pt>
                <c:pt idx="780">
                  <c:v>0</c:v>
                </c:pt>
                <c:pt idx="781">
                  <c:v>0.1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0.1</c:v>
                </c:pt>
                <c:pt idx="786">
                  <c:v>2.3</c:v>
                </c:pt>
                <c:pt idx="787">
                  <c:v>0.1</c:v>
                </c:pt>
                <c:pt idx="788">
                  <c:v>0</c:v>
                </c:pt>
                <c:pt idx="789">
                  <c:v>0</c:v>
                </c:pt>
                <c:pt idx="790">
                  <c:v>6</c:v>
                </c:pt>
                <c:pt idx="791">
                  <c:v>6.1</c:v>
                </c:pt>
                <c:pt idx="792">
                  <c:v>0</c:v>
                </c:pt>
                <c:pt idx="793">
                  <c:v>3.8</c:v>
                </c:pt>
                <c:pt idx="794">
                  <c:v>1</c:v>
                </c:pt>
                <c:pt idx="795">
                  <c:v>0.4</c:v>
                </c:pt>
                <c:pt idx="796">
                  <c:v>1.7</c:v>
                </c:pt>
                <c:pt idx="797">
                  <c:v>0</c:v>
                </c:pt>
                <c:pt idx="798">
                  <c:v>0.8</c:v>
                </c:pt>
                <c:pt idx="799">
                  <c:v>0.3</c:v>
                </c:pt>
                <c:pt idx="800">
                  <c:v>0.8</c:v>
                </c:pt>
                <c:pt idx="801">
                  <c:v>0.5</c:v>
                </c:pt>
                <c:pt idx="802">
                  <c:v>6.2</c:v>
                </c:pt>
                <c:pt idx="803">
                  <c:v>0.7</c:v>
                </c:pt>
                <c:pt idx="804">
                  <c:v>0.6</c:v>
                </c:pt>
                <c:pt idx="805">
                  <c:v>0</c:v>
                </c:pt>
                <c:pt idx="806">
                  <c:v>0.2</c:v>
                </c:pt>
                <c:pt idx="807">
                  <c:v>7.7</c:v>
                </c:pt>
                <c:pt idx="808">
                  <c:v>0.1</c:v>
                </c:pt>
                <c:pt idx="809">
                  <c:v>0</c:v>
                </c:pt>
                <c:pt idx="810">
                  <c:v>0.9</c:v>
                </c:pt>
                <c:pt idx="811">
                  <c:v>0.4</c:v>
                </c:pt>
                <c:pt idx="812">
                  <c:v>1.4</c:v>
                </c:pt>
                <c:pt idx="813">
                  <c:v>0</c:v>
                </c:pt>
                <c:pt idx="814">
                  <c:v>0.2</c:v>
                </c:pt>
                <c:pt idx="815">
                  <c:v>0.4</c:v>
                </c:pt>
                <c:pt idx="816">
                  <c:v>0.4</c:v>
                </c:pt>
                <c:pt idx="817">
                  <c:v>0.1</c:v>
                </c:pt>
                <c:pt idx="818">
                  <c:v>8</c:v>
                </c:pt>
                <c:pt idx="819">
                  <c:v>3.5</c:v>
                </c:pt>
                <c:pt idx="820">
                  <c:v>8.1</c:v>
                </c:pt>
                <c:pt idx="821">
                  <c:v>3.7</c:v>
                </c:pt>
                <c:pt idx="822">
                  <c:v>4.5</c:v>
                </c:pt>
                <c:pt idx="823">
                  <c:v>3</c:v>
                </c:pt>
                <c:pt idx="824">
                  <c:v>0.6</c:v>
                </c:pt>
                <c:pt idx="825">
                  <c:v>0.1</c:v>
                </c:pt>
                <c:pt idx="826">
                  <c:v>0</c:v>
                </c:pt>
                <c:pt idx="827">
                  <c:v>0.1</c:v>
                </c:pt>
                <c:pt idx="828">
                  <c:v>7.2</c:v>
                </c:pt>
                <c:pt idx="829">
                  <c:v>4</c:v>
                </c:pt>
                <c:pt idx="830">
                  <c:v>4.4</c:v>
                </c:pt>
                <c:pt idx="831">
                  <c:v>11</c:v>
                </c:pt>
                <c:pt idx="832">
                  <c:v>6.2</c:v>
                </c:pt>
                <c:pt idx="833">
                  <c:v>0.1</c:v>
                </c:pt>
                <c:pt idx="834">
                  <c:v>5.5</c:v>
                </c:pt>
                <c:pt idx="835">
                  <c:v>2.4</c:v>
                </c:pt>
                <c:pt idx="836">
                  <c:v>0.9</c:v>
                </c:pt>
                <c:pt idx="837">
                  <c:v>7.8</c:v>
                </c:pt>
                <c:pt idx="838">
                  <c:v>0.9</c:v>
                </c:pt>
                <c:pt idx="839">
                  <c:v>0.3</c:v>
                </c:pt>
                <c:pt idx="840">
                  <c:v>0.1</c:v>
                </c:pt>
                <c:pt idx="841">
                  <c:v>30.7</c:v>
                </c:pt>
                <c:pt idx="842">
                  <c:v>6.8</c:v>
                </c:pt>
                <c:pt idx="843">
                  <c:v>1.4</c:v>
                </c:pt>
                <c:pt idx="844">
                  <c:v>0.5</c:v>
                </c:pt>
                <c:pt idx="845">
                  <c:v>0.6</c:v>
                </c:pt>
                <c:pt idx="846">
                  <c:v>3.9</c:v>
                </c:pt>
                <c:pt idx="847">
                  <c:v>1.8</c:v>
                </c:pt>
                <c:pt idx="848">
                  <c:v>0.6</c:v>
                </c:pt>
                <c:pt idx="849">
                  <c:v>0</c:v>
                </c:pt>
                <c:pt idx="850">
                  <c:v>0.1</c:v>
                </c:pt>
                <c:pt idx="851">
                  <c:v>1.2</c:v>
                </c:pt>
                <c:pt idx="852">
                  <c:v>0.2</c:v>
                </c:pt>
                <c:pt idx="853">
                  <c:v>1.6</c:v>
                </c:pt>
                <c:pt idx="854">
                  <c:v>8.8</c:v>
                </c:pt>
                <c:pt idx="855">
                  <c:v>0.4</c:v>
                </c:pt>
                <c:pt idx="856">
                  <c:v>2.3</c:v>
                </c:pt>
                <c:pt idx="857">
                  <c:v>0.6</c:v>
                </c:pt>
                <c:pt idx="858">
                  <c:v>0</c:v>
                </c:pt>
                <c:pt idx="859">
                  <c:v>0.5</c:v>
                </c:pt>
                <c:pt idx="860">
                  <c:v>0.2</c:v>
                </c:pt>
                <c:pt idx="861">
                  <c:v>0.1</c:v>
                </c:pt>
                <c:pt idx="862">
                  <c:v>0.1</c:v>
                </c:pt>
                <c:pt idx="863">
                  <c:v>18.4</c:v>
                </c:pt>
                <c:pt idx="864">
                  <c:v>8.5</c:v>
                </c:pt>
                <c:pt idx="865">
                  <c:v>40</c:v>
                </c:pt>
                <c:pt idx="866">
                  <c:v>64.1</c:v>
                </c:pt>
                <c:pt idx="867">
                  <c:v>33.1</c:v>
                </c:pt>
                <c:pt idx="868">
                  <c:v>27.2</c:v>
                </c:pt>
                <c:pt idx="869">
                  <c:v>64.4</c:v>
                </c:pt>
                <c:pt idx="870">
                  <c:v>41.5</c:v>
                </c:pt>
                <c:pt idx="871">
                  <c:v>32.4</c:v>
                </c:pt>
                <c:pt idx="872">
                  <c:v>63.2</c:v>
                </c:pt>
                <c:pt idx="873">
                  <c:v>12.8</c:v>
                </c:pt>
                <c:pt idx="874">
                  <c:v>0.1</c:v>
                </c:pt>
                <c:pt idx="875">
                  <c:v>0.1</c:v>
                </c:pt>
                <c:pt idx="876">
                  <c:v>0.1</c:v>
                </c:pt>
                <c:pt idx="877">
                  <c:v>0.8</c:v>
                </c:pt>
                <c:pt idx="878">
                  <c:v>0.2</c:v>
                </c:pt>
                <c:pt idx="879">
                  <c:v>0</c:v>
                </c:pt>
                <c:pt idx="880">
                  <c:v>0.1</c:v>
                </c:pt>
                <c:pt idx="881">
                  <c:v>0.5</c:v>
                </c:pt>
                <c:pt idx="882">
                  <c:v>3.6</c:v>
                </c:pt>
                <c:pt idx="883">
                  <c:v>0.1</c:v>
                </c:pt>
                <c:pt idx="884">
                  <c:v>0</c:v>
                </c:pt>
                <c:pt idx="885">
                  <c:v>0.1</c:v>
                </c:pt>
                <c:pt idx="886">
                  <c:v>0.5</c:v>
                </c:pt>
                <c:pt idx="887">
                  <c:v>0.1</c:v>
                </c:pt>
                <c:pt idx="888">
                  <c:v>0.2</c:v>
                </c:pt>
                <c:pt idx="889">
                  <c:v>1.1</c:v>
                </c:pt>
                <c:pt idx="890">
                  <c:v>2.5</c:v>
                </c:pt>
                <c:pt idx="891">
                  <c:v>0.2</c:v>
                </c:pt>
                <c:pt idx="892">
                  <c:v>0.2</c:v>
                </c:pt>
                <c:pt idx="893">
                  <c:v>0.1</c:v>
                </c:pt>
                <c:pt idx="894">
                  <c:v>7.7</c:v>
                </c:pt>
                <c:pt idx="895">
                  <c:v>1.2</c:v>
                </c:pt>
                <c:pt idx="896">
                  <c:v>0.4</c:v>
                </c:pt>
                <c:pt idx="897">
                  <c:v>4.2</c:v>
                </c:pt>
                <c:pt idx="898">
                  <c:v>0</c:v>
                </c:pt>
                <c:pt idx="899">
                  <c:v>0.2</c:v>
                </c:pt>
                <c:pt idx="900">
                  <c:v>0.2</c:v>
                </c:pt>
                <c:pt idx="901">
                  <c:v>0.2</c:v>
                </c:pt>
                <c:pt idx="902">
                  <c:v>0.2</c:v>
                </c:pt>
                <c:pt idx="903">
                  <c:v>0</c:v>
                </c:pt>
                <c:pt idx="904">
                  <c:v>0</c:v>
                </c:pt>
                <c:pt idx="905">
                  <c:v>0.2</c:v>
                </c:pt>
                <c:pt idx="906">
                  <c:v>0</c:v>
                </c:pt>
                <c:pt idx="907">
                  <c:v>0.2</c:v>
                </c:pt>
                <c:pt idx="908">
                  <c:v>0.1</c:v>
                </c:pt>
                <c:pt idx="909">
                  <c:v>1.2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0.5</c:v>
                </c:pt>
                <c:pt idx="915">
                  <c:v>0.6</c:v>
                </c:pt>
                <c:pt idx="916">
                  <c:v>1.2</c:v>
                </c:pt>
                <c:pt idx="917">
                  <c:v>0.5</c:v>
                </c:pt>
                <c:pt idx="918">
                  <c:v>2.1</c:v>
                </c:pt>
                <c:pt idx="919">
                  <c:v>36.1</c:v>
                </c:pt>
                <c:pt idx="920">
                  <c:v>64.8</c:v>
                </c:pt>
                <c:pt idx="921">
                  <c:v>54</c:v>
                </c:pt>
                <c:pt idx="922">
                  <c:v>19.5</c:v>
                </c:pt>
                <c:pt idx="923">
                  <c:v>2.7</c:v>
                </c:pt>
                <c:pt idx="924">
                  <c:v>11.3</c:v>
                </c:pt>
                <c:pt idx="925">
                  <c:v>0.1</c:v>
                </c:pt>
                <c:pt idx="926">
                  <c:v>0.2</c:v>
                </c:pt>
                <c:pt idx="927">
                  <c:v>0.9</c:v>
                </c:pt>
                <c:pt idx="928">
                  <c:v>2.5</c:v>
                </c:pt>
                <c:pt idx="929">
                  <c:v>0.2</c:v>
                </c:pt>
                <c:pt idx="930">
                  <c:v>1.1</c:v>
                </c:pt>
                <c:pt idx="931">
                  <c:v>0.5</c:v>
                </c:pt>
                <c:pt idx="932">
                  <c:v>1.4</c:v>
                </c:pt>
                <c:pt idx="933">
                  <c:v>0.2</c:v>
                </c:pt>
                <c:pt idx="934">
                  <c:v>1.8</c:v>
                </c:pt>
                <c:pt idx="935">
                  <c:v>15.9</c:v>
                </c:pt>
                <c:pt idx="936">
                  <c:v>5.4</c:v>
                </c:pt>
                <c:pt idx="937">
                  <c:v>2.9</c:v>
                </c:pt>
                <c:pt idx="938">
                  <c:v>3</c:v>
                </c:pt>
                <c:pt idx="939">
                  <c:v>9.1</c:v>
                </c:pt>
                <c:pt idx="940">
                  <c:v>1.1</c:v>
                </c:pt>
                <c:pt idx="941">
                  <c:v>15.2</c:v>
                </c:pt>
                <c:pt idx="942">
                  <c:v>3.3</c:v>
                </c:pt>
                <c:pt idx="943">
                  <c:v>2.8</c:v>
                </c:pt>
                <c:pt idx="944">
                  <c:v>2.9</c:v>
                </c:pt>
                <c:pt idx="945">
                  <c:v>0.1</c:v>
                </c:pt>
                <c:pt idx="946">
                  <c:v>2.8</c:v>
                </c:pt>
                <c:pt idx="947">
                  <c:v>0.1</c:v>
                </c:pt>
                <c:pt idx="948">
                  <c:v>1.6</c:v>
                </c:pt>
                <c:pt idx="949">
                  <c:v>0.7</c:v>
                </c:pt>
                <c:pt idx="950">
                  <c:v>8.3</c:v>
                </c:pt>
                <c:pt idx="951">
                  <c:v>23.1</c:v>
                </c:pt>
                <c:pt idx="952">
                  <c:v>8.7</c:v>
                </c:pt>
                <c:pt idx="953">
                  <c:v>2.2</c:v>
                </c:pt>
                <c:pt idx="954">
                  <c:v>0.8</c:v>
                </c:pt>
                <c:pt idx="955">
                  <c:v>3.4</c:v>
                </c:pt>
                <c:pt idx="956">
                  <c:v>1.6</c:v>
                </c:pt>
                <c:pt idx="957">
                  <c:v>18.5</c:v>
                </c:pt>
                <c:pt idx="958">
                  <c:v>0.4</c:v>
                </c:pt>
                <c:pt idx="959">
                  <c:v>4.4</c:v>
                </c:pt>
                <c:pt idx="960">
                  <c:v>1.2</c:v>
                </c:pt>
                <c:pt idx="961">
                  <c:v>18.1</c:v>
                </c:pt>
                <c:pt idx="962">
                  <c:v>23.6</c:v>
                </c:pt>
                <c:pt idx="963">
                  <c:v>35.4</c:v>
                </c:pt>
                <c:pt idx="964">
                  <c:v>9.5</c:v>
                </c:pt>
                <c:pt idx="965">
                  <c:v>10</c:v>
                </c:pt>
                <c:pt idx="966">
                  <c:v>2.9</c:v>
                </c:pt>
                <c:pt idx="967">
                  <c:v>2.2</c:v>
                </c:pt>
                <c:pt idx="968">
                  <c:v>7.4</c:v>
                </c:pt>
                <c:pt idx="969">
                  <c:v>0.4</c:v>
                </c:pt>
                <c:pt idx="970">
                  <c:v>2.1</c:v>
                </c:pt>
                <c:pt idx="971">
                  <c:v>0.1</c:v>
                </c:pt>
                <c:pt idx="972">
                  <c:v>0</c:v>
                </c:pt>
                <c:pt idx="973">
                  <c:v>0.1</c:v>
                </c:pt>
                <c:pt idx="974">
                  <c:v>0.1</c:v>
                </c:pt>
                <c:pt idx="975">
                  <c:v>0.1</c:v>
                </c:pt>
                <c:pt idx="976">
                  <c:v>2</c:v>
                </c:pt>
                <c:pt idx="977">
                  <c:v>0.1</c:v>
                </c:pt>
                <c:pt idx="978">
                  <c:v>0.1</c:v>
                </c:pt>
                <c:pt idx="979">
                  <c:v>4.3</c:v>
                </c:pt>
                <c:pt idx="980">
                  <c:v>6.3</c:v>
                </c:pt>
                <c:pt idx="981">
                  <c:v>4.7</c:v>
                </c:pt>
                <c:pt idx="982">
                  <c:v>0</c:v>
                </c:pt>
                <c:pt idx="983">
                  <c:v>0</c:v>
                </c:pt>
                <c:pt idx="984">
                  <c:v>0.8</c:v>
                </c:pt>
                <c:pt idx="985">
                  <c:v>0.3</c:v>
                </c:pt>
                <c:pt idx="986">
                  <c:v>1.2</c:v>
                </c:pt>
                <c:pt idx="987">
                  <c:v>4.3</c:v>
                </c:pt>
                <c:pt idx="988">
                  <c:v>0.6</c:v>
                </c:pt>
                <c:pt idx="989">
                  <c:v>0</c:v>
                </c:pt>
                <c:pt idx="990">
                  <c:v>0.1</c:v>
                </c:pt>
                <c:pt idx="991">
                  <c:v>0.7</c:v>
                </c:pt>
                <c:pt idx="992">
                  <c:v>0</c:v>
                </c:pt>
                <c:pt idx="993">
                  <c:v>0.9</c:v>
                </c:pt>
                <c:pt idx="994">
                  <c:v>0.1</c:v>
                </c:pt>
                <c:pt idx="995">
                  <c:v>0</c:v>
                </c:pt>
                <c:pt idx="996">
                  <c:v>0</c:v>
                </c:pt>
                <c:pt idx="997">
                  <c:v>0.3</c:v>
                </c:pt>
                <c:pt idx="998">
                  <c:v>0.3</c:v>
                </c:pt>
                <c:pt idx="999">
                  <c:v>0.2</c:v>
                </c:pt>
                <c:pt idx="1000">
                  <c:v>0</c:v>
                </c:pt>
                <c:pt idx="1001">
                  <c:v>2.8</c:v>
                </c:pt>
                <c:pt idx="1002">
                  <c:v>18.4</c:v>
                </c:pt>
                <c:pt idx="1003">
                  <c:v>1.5</c:v>
                </c:pt>
                <c:pt idx="1004">
                  <c:v>0.4</c:v>
                </c:pt>
                <c:pt idx="1005">
                  <c:v>0.2</c:v>
                </c:pt>
                <c:pt idx="1006">
                  <c:v>2.2</c:v>
                </c:pt>
                <c:pt idx="1007">
                  <c:v>0.1</c:v>
                </c:pt>
                <c:pt idx="1008">
                  <c:v>0</c:v>
                </c:pt>
                <c:pt idx="1009">
                  <c:v>6.5</c:v>
                </c:pt>
                <c:pt idx="1010">
                  <c:v>3.2</c:v>
                </c:pt>
                <c:pt idx="1011">
                  <c:v>1.2</c:v>
                </c:pt>
                <c:pt idx="1012">
                  <c:v>0.2</c:v>
                </c:pt>
                <c:pt idx="1013">
                  <c:v>28.3</c:v>
                </c:pt>
                <c:pt idx="1014">
                  <c:v>2.4</c:v>
                </c:pt>
                <c:pt idx="1015">
                  <c:v>1</c:v>
                </c:pt>
                <c:pt idx="1016">
                  <c:v>10.8</c:v>
                </c:pt>
                <c:pt idx="1017">
                  <c:v>3.2</c:v>
                </c:pt>
                <c:pt idx="1018">
                  <c:v>3.7</c:v>
                </c:pt>
                <c:pt idx="1019">
                  <c:v>11.2</c:v>
                </c:pt>
                <c:pt idx="1020">
                  <c:v>0.2</c:v>
                </c:pt>
                <c:pt idx="1021">
                  <c:v>2</c:v>
                </c:pt>
                <c:pt idx="1022">
                  <c:v>0.8</c:v>
                </c:pt>
                <c:pt idx="1023">
                  <c:v>0.4</c:v>
                </c:pt>
                <c:pt idx="1024">
                  <c:v>3.4</c:v>
                </c:pt>
                <c:pt idx="1025">
                  <c:v>1.4</c:v>
                </c:pt>
                <c:pt idx="1026">
                  <c:v>12.5</c:v>
                </c:pt>
                <c:pt idx="1027">
                  <c:v>3.7</c:v>
                </c:pt>
                <c:pt idx="1028">
                  <c:v>1.5</c:v>
                </c:pt>
                <c:pt idx="1029">
                  <c:v>4.7</c:v>
                </c:pt>
                <c:pt idx="1030">
                  <c:v>0.2</c:v>
                </c:pt>
                <c:pt idx="1031">
                  <c:v>1.2</c:v>
                </c:pt>
                <c:pt idx="1032">
                  <c:v>1.5</c:v>
                </c:pt>
                <c:pt idx="1033">
                  <c:v>0.1</c:v>
                </c:pt>
                <c:pt idx="1034">
                  <c:v>1.5</c:v>
                </c:pt>
                <c:pt idx="1035">
                  <c:v>3.1</c:v>
                </c:pt>
                <c:pt idx="1036">
                  <c:v>0.1</c:v>
                </c:pt>
                <c:pt idx="1037">
                  <c:v>3.3</c:v>
                </c:pt>
                <c:pt idx="1038">
                  <c:v>0</c:v>
                </c:pt>
                <c:pt idx="1039">
                  <c:v>0.2</c:v>
                </c:pt>
                <c:pt idx="1040">
                  <c:v>0.1</c:v>
                </c:pt>
                <c:pt idx="1041">
                  <c:v>3.3</c:v>
                </c:pt>
                <c:pt idx="1042">
                  <c:v>0.5</c:v>
                </c:pt>
                <c:pt idx="1043">
                  <c:v>2.4</c:v>
                </c:pt>
                <c:pt idx="1044">
                  <c:v>0.6</c:v>
                </c:pt>
                <c:pt idx="1045">
                  <c:v>0.1</c:v>
                </c:pt>
                <c:pt idx="1046">
                  <c:v>0.3</c:v>
                </c:pt>
                <c:pt idx="1047">
                  <c:v>2.5</c:v>
                </c:pt>
                <c:pt idx="1048">
                  <c:v>0.2</c:v>
                </c:pt>
                <c:pt idx="1049">
                  <c:v>1.5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0.1</c:v>
                </c:pt>
                <c:pt idx="1054">
                  <c:v>0.1</c:v>
                </c:pt>
                <c:pt idx="1055">
                  <c:v>0</c:v>
                </c:pt>
                <c:pt idx="1056">
                  <c:v>0.1</c:v>
                </c:pt>
                <c:pt idx="1057">
                  <c:v>0</c:v>
                </c:pt>
                <c:pt idx="1058">
                  <c:v>0</c:v>
                </c:pt>
                <c:pt idx="1059">
                  <c:v>0.4</c:v>
                </c:pt>
                <c:pt idx="1060">
                  <c:v>0.1</c:v>
                </c:pt>
                <c:pt idx="1061">
                  <c:v>0</c:v>
                </c:pt>
                <c:pt idx="1062">
                  <c:v>0.1</c:v>
                </c:pt>
                <c:pt idx="1063">
                  <c:v>0.2</c:v>
                </c:pt>
                <c:pt idx="1064">
                  <c:v>0.1</c:v>
                </c:pt>
                <c:pt idx="1065">
                  <c:v>0.2</c:v>
                </c:pt>
                <c:pt idx="1066">
                  <c:v>0.1</c:v>
                </c:pt>
                <c:pt idx="1067">
                  <c:v>0.2</c:v>
                </c:pt>
                <c:pt idx="1068">
                  <c:v>0</c:v>
                </c:pt>
                <c:pt idx="1069">
                  <c:v>0.4</c:v>
                </c:pt>
                <c:pt idx="1070">
                  <c:v>0.1</c:v>
                </c:pt>
                <c:pt idx="1071">
                  <c:v>0</c:v>
                </c:pt>
                <c:pt idx="1072">
                  <c:v>0.2</c:v>
                </c:pt>
                <c:pt idx="1073">
                  <c:v>1.2</c:v>
                </c:pt>
                <c:pt idx="1074">
                  <c:v>0.2</c:v>
                </c:pt>
                <c:pt idx="1075">
                  <c:v>0.5</c:v>
                </c:pt>
                <c:pt idx="1076">
                  <c:v>0.4</c:v>
                </c:pt>
                <c:pt idx="1077">
                  <c:v>0</c:v>
                </c:pt>
                <c:pt idx="1078">
                  <c:v>2.6</c:v>
                </c:pt>
                <c:pt idx="1079">
                  <c:v>14.3</c:v>
                </c:pt>
                <c:pt idx="1080">
                  <c:v>0.1</c:v>
                </c:pt>
                <c:pt idx="1081">
                  <c:v>0.2</c:v>
                </c:pt>
                <c:pt idx="1082">
                  <c:v>0</c:v>
                </c:pt>
                <c:pt idx="1083">
                  <c:v>2</c:v>
                </c:pt>
                <c:pt idx="1084">
                  <c:v>11.8</c:v>
                </c:pt>
                <c:pt idx="1085">
                  <c:v>0.1</c:v>
                </c:pt>
                <c:pt idx="1086">
                  <c:v>0.2</c:v>
                </c:pt>
                <c:pt idx="1087">
                  <c:v>0</c:v>
                </c:pt>
                <c:pt idx="1088">
                  <c:v>0</c:v>
                </c:pt>
                <c:pt idx="1089">
                  <c:v>0.9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0.1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0.1</c:v>
                </c:pt>
                <c:pt idx="1103">
                  <c:v>0.1</c:v>
                </c:pt>
                <c:pt idx="1104">
                  <c:v>0</c:v>
                </c:pt>
                <c:pt idx="1105">
                  <c:v>0</c:v>
                </c:pt>
                <c:pt idx="1106">
                  <c:v>1</c:v>
                </c:pt>
                <c:pt idx="1107">
                  <c:v>0</c:v>
                </c:pt>
                <c:pt idx="1108">
                  <c:v>0.1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0.2</c:v>
                </c:pt>
                <c:pt idx="1114">
                  <c:v>0</c:v>
                </c:pt>
                <c:pt idx="1115">
                  <c:v>0.2</c:v>
                </c:pt>
                <c:pt idx="1116">
                  <c:v>0</c:v>
                </c:pt>
                <c:pt idx="1117">
                  <c:v>0</c:v>
                </c:pt>
                <c:pt idx="1118">
                  <c:v>0.1</c:v>
                </c:pt>
                <c:pt idx="1119">
                  <c:v>0.2</c:v>
                </c:pt>
                <c:pt idx="1120">
                  <c:v>0.3</c:v>
                </c:pt>
                <c:pt idx="1121">
                  <c:v>0.2</c:v>
                </c:pt>
                <c:pt idx="1122">
                  <c:v>0.2</c:v>
                </c:pt>
                <c:pt idx="1123">
                  <c:v>0.1</c:v>
                </c:pt>
                <c:pt idx="1124">
                  <c:v>0.1</c:v>
                </c:pt>
                <c:pt idx="1125">
                  <c:v>0.3</c:v>
                </c:pt>
                <c:pt idx="1126">
                  <c:v>1</c:v>
                </c:pt>
                <c:pt idx="1127">
                  <c:v>0.1</c:v>
                </c:pt>
                <c:pt idx="1128">
                  <c:v>0.2</c:v>
                </c:pt>
                <c:pt idx="1129">
                  <c:v>0.2</c:v>
                </c:pt>
                <c:pt idx="1130">
                  <c:v>0.3</c:v>
                </c:pt>
                <c:pt idx="1131">
                  <c:v>0.1</c:v>
                </c:pt>
                <c:pt idx="1132">
                  <c:v>0.2</c:v>
                </c:pt>
                <c:pt idx="1133">
                  <c:v>0</c:v>
                </c:pt>
                <c:pt idx="1134">
                  <c:v>0.3</c:v>
                </c:pt>
                <c:pt idx="1135">
                  <c:v>0.2</c:v>
                </c:pt>
                <c:pt idx="1136">
                  <c:v>0.4</c:v>
                </c:pt>
                <c:pt idx="1137">
                  <c:v>0.1</c:v>
                </c:pt>
                <c:pt idx="1138">
                  <c:v>0</c:v>
                </c:pt>
                <c:pt idx="1139">
                  <c:v>0</c:v>
                </c:pt>
                <c:pt idx="1140">
                  <c:v>0.2</c:v>
                </c:pt>
                <c:pt idx="1141">
                  <c:v>0.1</c:v>
                </c:pt>
                <c:pt idx="1142">
                  <c:v>0.3</c:v>
                </c:pt>
                <c:pt idx="1143">
                  <c:v>0</c:v>
                </c:pt>
                <c:pt idx="1144">
                  <c:v>0.1</c:v>
                </c:pt>
                <c:pt idx="1145">
                  <c:v>0.3</c:v>
                </c:pt>
                <c:pt idx="1146">
                  <c:v>0.1</c:v>
                </c:pt>
                <c:pt idx="1147">
                  <c:v>0.1</c:v>
                </c:pt>
                <c:pt idx="1148">
                  <c:v>0</c:v>
                </c:pt>
                <c:pt idx="1149">
                  <c:v>0.3</c:v>
                </c:pt>
                <c:pt idx="1150">
                  <c:v>0</c:v>
                </c:pt>
                <c:pt idx="1151">
                  <c:v>0.3</c:v>
                </c:pt>
                <c:pt idx="1152">
                  <c:v>0.2</c:v>
                </c:pt>
                <c:pt idx="1153">
                  <c:v>0.3</c:v>
                </c:pt>
                <c:pt idx="1154">
                  <c:v>0</c:v>
                </c:pt>
                <c:pt idx="1155">
                  <c:v>0</c:v>
                </c:pt>
                <c:pt idx="1156">
                  <c:v>0.1</c:v>
                </c:pt>
                <c:pt idx="1157">
                  <c:v>0.1</c:v>
                </c:pt>
                <c:pt idx="1158">
                  <c:v>0</c:v>
                </c:pt>
                <c:pt idx="1159">
                  <c:v>0.2</c:v>
                </c:pt>
                <c:pt idx="1160">
                  <c:v>0</c:v>
                </c:pt>
                <c:pt idx="1161">
                  <c:v>0</c:v>
                </c:pt>
                <c:pt idx="1162">
                  <c:v>0.1</c:v>
                </c:pt>
                <c:pt idx="1163">
                  <c:v>0.2</c:v>
                </c:pt>
                <c:pt idx="1164">
                  <c:v>0</c:v>
                </c:pt>
                <c:pt idx="1165">
                  <c:v>0</c:v>
                </c:pt>
                <c:pt idx="1166">
                  <c:v>0.2</c:v>
                </c:pt>
                <c:pt idx="1167">
                  <c:v>0.1</c:v>
                </c:pt>
                <c:pt idx="1168">
                  <c:v>0.1</c:v>
                </c:pt>
                <c:pt idx="1169">
                  <c:v>0.2</c:v>
                </c:pt>
                <c:pt idx="1170">
                  <c:v>0</c:v>
                </c:pt>
                <c:pt idx="1171">
                  <c:v>0.1</c:v>
                </c:pt>
                <c:pt idx="1172">
                  <c:v>0.1</c:v>
                </c:pt>
                <c:pt idx="1173">
                  <c:v>0.3</c:v>
                </c:pt>
                <c:pt idx="1174">
                  <c:v>0.3</c:v>
                </c:pt>
                <c:pt idx="1175">
                  <c:v>0.1</c:v>
                </c:pt>
                <c:pt idx="1176">
                  <c:v>0</c:v>
                </c:pt>
                <c:pt idx="1177">
                  <c:v>0.2</c:v>
                </c:pt>
                <c:pt idx="1178">
                  <c:v>0</c:v>
                </c:pt>
                <c:pt idx="1179">
                  <c:v>0</c:v>
                </c:pt>
                <c:pt idx="1180">
                  <c:v>0.1</c:v>
                </c:pt>
                <c:pt idx="1181">
                  <c:v>0</c:v>
                </c:pt>
                <c:pt idx="1182">
                  <c:v>0.1</c:v>
                </c:pt>
                <c:pt idx="1183">
                  <c:v>0.3</c:v>
                </c:pt>
                <c:pt idx="1184">
                  <c:v>0</c:v>
                </c:pt>
                <c:pt idx="1185">
                  <c:v>0.4</c:v>
                </c:pt>
                <c:pt idx="1186">
                  <c:v>0.1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0.1</c:v>
                </c:pt>
                <c:pt idx="1191">
                  <c:v>0.2</c:v>
                </c:pt>
                <c:pt idx="1192">
                  <c:v>0.2</c:v>
                </c:pt>
                <c:pt idx="1193">
                  <c:v>0.3</c:v>
                </c:pt>
                <c:pt idx="1194">
                  <c:v>0.1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0.2</c:v>
                </c:pt>
                <c:pt idx="1199">
                  <c:v>0</c:v>
                </c:pt>
                <c:pt idx="1200">
                  <c:v>0.1</c:v>
                </c:pt>
                <c:pt idx="1201">
                  <c:v>0.2</c:v>
                </c:pt>
                <c:pt idx="1202">
                  <c:v>0</c:v>
                </c:pt>
                <c:pt idx="1203">
                  <c:v>0.1</c:v>
                </c:pt>
                <c:pt idx="1204">
                  <c:v>0.1</c:v>
                </c:pt>
                <c:pt idx="1205">
                  <c:v>0</c:v>
                </c:pt>
                <c:pt idx="1206">
                  <c:v>0.1</c:v>
                </c:pt>
                <c:pt idx="1207">
                  <c:v>0.1</c:v>
                </c:pt>
                <c:pt idx="1208">
                  <c:v>0</c:v>
                </c:pt>
                <c:pt idx="1209">
                  <c:v>0</c:v>
                </c:pt>
                <c:pt idx="1210">
                  <c:v>0.2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0.1</c:v>
                </c:pt>
                <c:pt idx="1215">
                  <c:v>0.1</c:v>
                </c:pt>
                <c:pt idx="1216">
                  <c:v>0.2</c:v>
                </c:pt>
                <c:pt idx="1217">
                  <c:v>0.1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0.1</c:v>
                </c:pt>
                <c:pt idx="1226">
                  <c:v>0.1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0.1</c:v>
                </c:pt>
                <c:pt idx="1234">
                  <c:v>0</c:v>
                </c:pt>
                <c:pt idx="1235">
                  <c:v>0</c:v>
                </c:pt>
                <c:pt idx="1236">
                  <c:v>0.1</c:v>
                </c:pt>
                <c:pt idx="1237">
                  <c:v>0</c:v>
                </c:pt>
                <c:pt idx="1238">
                  <c:v>0.1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0.1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0.1</c:v>
                </c:pt>
                <c:pt idx="1255">
                  <c:v>0</c:v>
                </c:pt>
                <c:pt idx="1256">
                  <c:v>0</c:v>
                </c:pt>
                <c:pt idx="1257">
                  <c:v>0.1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0.4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0.2</c:v>
                </c:pt>
                <c:pt idx="1269">
                  <c:v>0.4</c:v>
                </c:pt>
                <c:pt idx="1270">
                  <c:v>0.2</c:v>
                </c:pt>
                <c:pt idx="1271">
                  <c:v>0.1</c:v>
                </c:pt>
                <c:pt idx="1272">
                  <c:v>1.8</c:v>
                </c:pt>
                <c:pt idx="1273">
                  <c:v>0.6</c:v>
                </c:pt>
                <c:pt idx="1274">
                  <c:v>1.1</c:v>
                </c:pt>
                <c:pt idx="1275">
                  <c:v>0.3</c:v>
                </c:pt>
                <c:pt idx="1276">
                  <c:v>0.2</c:v>
                </c:pt>
                <c:pt idx="1277">
                  <c:v>0.2</c:v>
                </c:pt>
                <c:pt idx="1278">
                  <c:v>0.1</c:v>
                </c:pt>
                <c:pt idx="1279">
                  <c:v>0.2</c:v>
                </c:pt>
                <c:pt idx="1280">
                  <c:v>0.2</c:v>
                </c:pt>
                <c:pt idx="1281">
                  <c:v>0.5</c:v>
                </c:pt>
                <c:pt idx="1282">
                  <c:v>0</c:v>
                </c:pt>
                <c:pt idx="1283">
                  <c:v>0.3</c:v>
                </c:pt>
                <c:pt idx="1284">
                  <c:v>0.5</c:v>
                </c:pt>
                <c:pt idx="1285">
                  <c:v>0.3</c:v>
                </c:pt>
                <c:pt idx="1286">
                  <c:v>0</c:v>
                </c:pt>
                <c:pt idx="1287">
                  <c:v>0.4</c:v>
                </c:pt>
                <c:pt idx="1288">
                  <c:v>0.2</c:v>
                </c:pt>
                <c:pt idx="1289">
                  <c:v>0</c:v>
                </c:pt>
                <c:pt idx="1290">
                  <c:v>0.3</c:v>
                </c:pt>
                <c:pt idx="1291">
                  <c:v>0.2</c:v>
                </c:pt>
                <c:pt idx="1292">
                  <c:v>0.1</c:v>
                </c:pt>
                <c:pt idx="1293">
                  <c:v>0.1</c:v>
                </c:pt>
                <c:pt idx="1294">
                  <c:v>0.2</c:v>
                </c:pt>
                <c:pt idx="1295">
                  <c:v>0.3</c:v>
                </c:pt>
                <c:pt idx="1296">
                  <c:v>0.3</c:v>
                </c:pt>
                <c:pt idx="1297">
                  <c:v>0.2</c:v>
                </c:pt>
                <c:pt idx="1298">
                  <c:v>0.3</c:v>
                </c:pt>
                <c:pt idx="1299">
                  <c:v>0.2</c:v>
                </c:pt>
                <c:pt idx="1300">
                  <c:v>0.1</c:v>
                </c:pt>
                <c:pt idx="1301">
                  <c:v>0.4</c:v>
                </c:pt>
                <c:pt idx="1302">
                  <c:v>0.5</c:v>
                </c:pt>
                <c:pt idx="1303">
                  <c:v>0.3</c:v>
                </c:pt>
                <c:pt idx="1304">
                  <c:v>0.2</c:v>
                </c:pt>
                <c:pt idx="1305">
                  <c:v>0.4</c:v>
                </c:pt>
                <c:pt idx="1306">
                  <c:v>0.2</c:v>
                </c:pt>
                <c:pt idx="1307">
                  <c:v>0.2</c:v>
                </c:pt>
                <c:pt idx="1308">
                  <c:v>0.5</c:v>
                </c:pt>
                <c:pt idx="1309">
                  <c:v>0.3</c:v>
                </c:pt>
                <c:pt idx="1310">
                  <c:v>0.2</c:v>
                </c:pt>
                <c:pt idx="1311">
                  <c:v>0.7</c:v>
                </c:pt>
                <c:pt idx="1312">
                  <c:v>0.5</c:v>
                </c:pt>
                <c:pt idx="1313">
                  <c:v>0.6</c:v>
                </c:pt>
                <c:pt idx="1314">
                  <c:v>0</c:v>
                </c:pt>
                <c:pt idx="1315">
                  <c:v>0.3</c:v>
                </c:pt>
                <c:pt idx="1316">
                  <c:v>0.3</c:v>
                </c:pt>
                <c:pt idx="1317">
                  <c:v>0.1</c:v>
                </c:pt>
                <c:pt idx="1318">
                  <c:v>0.2</c:v>
                </c:pt>
                <c:pt idx="1319">
                  <c:v>0.1</c:v>
                </c:pt>
                <c:pt idx="1320">
                  <c:v>0.7</c:v>
                </c:pt>
                <c:pt idx="1321">
                  <c:v>52.9</c:v>
                </c:pt>
                <c:pt idx="1322">
                  <c:v>20.7</c:v>
                </c:pt>
                <c:pt idx="1323">
                  <c:v>22.1</c:v>
                </c:pt>
                <c:pt idx="1324">
                  <c:v>1.4</c:v>
                </c:pt>
                <c:pt idx="1325">
                  <c:v>0.1</c:v>
                </c:pt>
                <c:pt idx="1326">
                  <c:v>0</c:v>
                </c:pt>
                <c:pt idx="1327">
                  <c:v>0.1</c:v>
                </c:pt>
                <c:pt idx="1328">
                  <c:v>0.1</c:v>
                </c:pt>
                <c:pt idx="1329">
                  <c:v>0.3</c:v>
                </c:pt>
                <c:pt idx="1330">
                  <c:v>0.1</c:v>
                </c:pt>
                <c:pt idx="1331">
                  <c:v>0</c:v>
                </c:pt>
                <c:pt idx="1332">
                  <c:v>0.2</c:v>
                </c:pt>
                <c:pt idx="1333">
                  <c:v>0.1</c:v>
                </c:pt>
                <c:pt idx="1334">
                  <c:v>0.2</c:v>
                </c:pt>
                <c:pt idx="1335">
                  <c:v>0.4</c:v>
                </c:pt>
                <c:pt idx="1336">
                  <c:v>10.6</c:v>
                </c:pt>
                <c:pt idx="1337">
                  <c:v>15.3</c:v>
                </c:pt>
                <c:pt idx="1338">
                  <c:v>16</c:v>
                </c:pt>
                <c:pt idx="1339">
                  <c:v>20.8</c:v>
                </c:pt>
                <c:pt idx="1340">
                  <c:v>0.4</c:v>
                </c:pt>
                <c:pt idx="1341">
                  <c:v>0.1</c:v>
                </c:pt>
                <c:pt idx="1342">
                  <c:v>0.6</c:v>
                </c:pt>
                <c:pt idx="1343">
                  <c:v>0.2</c:v>
                </c:pt>
                <c:pt idx="1344">
                  <c:v>0</c:v>
                </c:pt>
                <c:pt idx="1345">
                  <c:v>0.1</c:v>
                </c:pt>
                <c:pt idx="1346">
                  <c:v>0.4</c:v>
                </c:pt>
                <c:pt idx="1347">
                  <c:v>0</c:v>
                </c:pt>
                <c:pt idx="1348">
                  <c:v>0</c:v>
                </c:pt>
                <c:pt idx="1349">
                  <c:v>0.3</c:v>
                </c:pt>
                <c:pt idx="1350">
                  <c:v>0.5</c:v>
                </c:pt>
                <c:pt idx="1351">
                  <c:v>0</c:v>
                </c:pt>
                <c:pt idx="1352">
                  <c:v>0</c:v>
                </c:pt>
                <c:pt idx="1353">
                  <c:v>0.7</c:v>
                </c:pt>
                <c:pt idx="1354">
                  <c:v>0.4</c:v>
                </c:pt>
                <c:pt idx="1355">
                  <c:v>0</c:v>
                </c:pt>
                <c:pt idx="1356">
                  <c:v>0</c:v>
                </c:pt>
                <c:pt idx="1357">
                  <c:v>0.1</c:v>
                </c:pt>
                <c:pt idx="1358">
                  <c:v>0</c:v>
                </c:pt>
                <c:pt idx="1359">
                  <c:v>0</c:v>
                </c:pt>
                <c:pt idx="1360">
                  <c:v>0.2</c:v>
                </c:pt>
                <c:pt idx="1361">
                  <c:v>13.8</c:v>
                </c:pt>
                <c:pt idx="1362">
                  <c:v>20.3</c:v>
                </c:pt>
                <c:pt idx="1363">
                  <c:v>13.7</c:v>
                </c:pt>
                <c:pt idx="1364">
                  <c:v>11.7</c:v>
                </c:pt>
                <c:pt idx="1365">
                  <c:v>2.8</c:v>
                </c:pt>
                <c:pt idx="1366">
                  <c:v>1.3</c:v>
                </c:pt>
                <c:pt idx="1367">
                  <c:v>0.8</c:v>
                </c:pt>
                <c:pt idx="1368">
                  <c:v>4.9</c:v>
                </c:pt>
                <c:pt idx="1369">
                  <c:v>4.5</c:v>
                </c:pt>
                <c:pt idx="1370">
                  <c:v>1.6</c:v>
                </c:pt>
                <c:pt idx="1371">
                  <c:v>1.6</c:v>
                </c:pt>
                <c:pt idx="1372">
                  <c:v>4.5</c:v>
                </c:pt>
                <c:pt idx="1373">
                  <c:v>1.4</c:v>
                </c:pt>
                <c:pt idx="1374">
                  <c:v>3.2</c:v>
                </c:pt>
                <c:pt idx="1375">
                  <c:v>4</c:v>
                </c:pt>
                <c:pt idx="1376">
                  <c:v>3.8</c:v>
                </c:pt>
                <c:pt idx="1377">
                  <c:v>1.3</c:v>
                </c:pt>
                <c:pt idx="1378">
                  <c:v>7.5</c:v>
                </c:pt>
                <c:pt idx="1379">
                  <c:v>9.3</c:v>
                </c:pt>
                <c:pt idx="1380">
                  <c:v>0.7</c:v>
                </c:pt>
                <c:pt idx="1381">
                  <c:v>0.6</c:v>
                </c:pt>
                <c:pt idx="1382">
                  <c:v>9</c:v>
                </c:pt>
                <c:pt idx="1383">
                  <c:v>2.8</c:v>
                </c:pt>
                <c:pt idx="1384">
                  <c:v>6.4</c:v>
                </c:pt>
                <c:pt idx="1385">
                  <c:v>2.4</c:v>
                </c:pt>
                <c:pt idx="1386">
                  <c:v>3.1</c:v>
                </c:pt>
                <c:pt idx="1387">
                  <c:v>2.5</c:v>
                </c:pt>
                <c:pt idx="1388">
                  <c:v>6.2</c:v>
                </c:pt>
                <c:pt idx="1389">
                  <c:v>1.3</c:v>
                </c:pt>
                <c:pt idx="1390">
                  <c:v>2.1</c:v>
                </c:pt>
                <c:pt idx="1391">
                  <c:v>3.1</c:v>
                </c:pt>
                <c:pt idx="1392">
                  <c:v>2.6</c:v>
                </c:pt>
                <c:pt idx="1393">
                  <c:v>4</c:v>
                </c:pt>
                <c:pt idx="1394">
                  <c:v>7.4</c:v>
                </c:pt>
                <c:pt idx="1395">
                  <c:v>6.7</c:v>
                </c:pt>
                <c:pt idx="1396">
                  <c:v>5.6</c:v>
                </c:pt>
                <c:pt idx="1397">
                  <c:v>4.8</c:v>
                </c:pt>
                <c:pt idx="1398">
                  <c:v>5.1</c:v>
                </c:pt>
                <c:pt idx="1399">
                  <c:v>2.5</c:v>
                </c:pt>
                <c:pt idx="1400">
                  <c:v>5.1</c:v>
                </c:pt>
                <c:pt idx="1401">
                  <c:v>7.2</c:v>
                </c:pt>
                <c:pt idx="1402">
                  <c:v>4.6</c:v>
                </c:pt>
                <c:pt idx="1403">
                  <c:v>7.4</c:v>
                </c:pt>
                <c:pt idx="1404">
                  <c:v>6.2</c:v>
                </c:pt>
                <c:pt idx="1405">
                  <c:v>6.2</c:v>
                </c:pt>
                <c:pt idx="1406">
                  <c:v>11.8</c:v>
                </c:pt>
                <c:pt idx="1407">
                  <c:v>9.8</c:v>
                </c:pt>
                <c:pt idx="1408">
                  <c:v>7.1</c:v>
                </c:pt>
                <c:pt idx="1409">
                  <c:v>4.5</c:v>
                </c:pt>
                <c:pt idx="1410">
                  <c:v>4.8</c:v>
                </c:pt>
                <c:pt idx="1411">
                  <c:v>6.2</c:v>
                </c:pt>
                <c:pt idx="1412">
                  <c:v>6.4</c:v>
                </c:pt>
                <c:pt idx="1413">
                  <c:v>4.2</c:v>
                </c:pt>
                <c:pt idx="1414">
                  <c:v>4.4</c:v>
                </c:pt>
                <c:pt idx="1415">
                  <c:v>5.2</c:v>
                </c:pt>
                <c:pt idx="1416">
                  <c:v>7.5</c:v>
                </c:pt>
                <c:pt idx="1417">
                  <c:v>5.4</c:v>
                </c:pt>
                <c:pt idx="1418">
                  <c:v>7.3</c:v>
                </c:pt>
                <c:pt idx="1419">
                  <c:v>5</c:v>
                </c:pt>
                <c:pt idx="1420">
                  <c:v>5.1</c:v>
                </c:pt>
                <c:pt idx="1421">
                  <c:v>3.2</c:v>
                </c:pt>
                <c:pt idx="1422">
                  <c:v>4.7</c:v>
                </c:pt>
                <c:pt idx="1423">
                  <c:v>3.9</c:v>
                </c:pt>
                <c:pt idx="1424">
                  <c:v>5</c:v>
                </c:pt>
                <c:pt idx="1425">
                  <c:v>5.4</c:v>
                </c:pt>
                <c:pt idx="1426">
                  <c:v>2.7</c:v>
                </c:pt>
                <c:pt idx="1427">
                  <c:v>3.9</c:v>
                </c:pt>
                <c:pt idx="1428">
                  <c:v>4.1</c:v>
                </c:pt>
                <c:pt idx="1429">
                  <c:v>3.7</c:v>
                </c:pt>
                <c:pt idx="1430">
                  <c:v>3.1</c:v>
                </c:pt>
                <c:pt idx="1431">
                  <c:v>38.3</c:v>
                </c:pt>
                <c:pt idx="1432">
                  <c:v>19.7</c:v>
                </c:pt>
                <c:pt idx="1433">
                  <c:v>1.6</c:v>
                </c:pt>
                <c:pt idx="1434">
                  <c:v>1.4</c:v>
                </c:pt>
                <c:pt idx="1435">
                  <c:v>3</c:v>
                </c:pt>
                <c:pt idx="1436">
                  <c:v>2.3</c:v>
                </c:pt>
                <c:pt idx="1437">
                  <c:v>4.5</c:v>
                </c:pt>
                <c:pt idx="1438">
                  <c:v>2.3</c:v>
                </c:pt>
                <c:pt idx="1439">
                  <c:v>0.7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Disk!$L$1</c:f>
              <c:strCache>
                <c:ptCount val="1"/>
                <c:pt idx="0">
                  <c:v>sdd1</c:v>
                </c:pt>
              </c:strCache>
            </c:strRef>
          </c:tx>
          <c:spPr>
            <a:ln w="31750" cap="rnd" cmpd="sng" algn="ctr">
              <a:solidFill>
                <a:schemeClr val="accent5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Disk!$L$2:$L$1441</c:f>
              <c:numCache>
                <c:formatCode>General</c:formatCode>
                <c:ptCount val="1440"/>
                <c:pt idx="0">
                  <c:v>2</c:v>
                </c:pt>
                <c:pt idx="1">
                  <c:v>19.2</c:v>
                </c:pt>
                <c:pt idx="2">
                  <c:v>3.8</c:v>
                </c:pt>
                <c:pt idx="3">
                  <c:v>0.5</c:v>
                </c:pt>
                <c:pt idx="4">
                  <c:v>0.5</c:v>
                </c:pt>
                <c:pt idx="5">
                  <c:v>2.5</c:v>
                </c:pt>
                <c:pt idx="6">
                  <c:v>0.1</c:v>
                </c:pt>
                <c:pt idx="7">
                  <c:v>1.2</c:v>
                </c:pt>
                <c:pt idx="8">
                  <c:v>1.1</c:v>
                </c:pt>
                <c:pt idx="9">
                  <c:v>3.7</c:v>
                </c:pt>
                <c:pt idx="10">
                  <c:v>6.2</c:v>
                </c:pt>
                <c:pt idx="11">
                  <c:v>2.2</c:v>
                </c:pt>
                <c:pt idx="12">
                  <c:v>3.4</c:v>
                </c:pt>
                <c:pt idx="13">
                  <c:v>1.5</c:v>
                </c:pt>
                <c:pt idx="14">
                  <c:v>0.5</c:v>
                </c:pt>
                <c:pt idx="15">
                  <c:v>4.8</c:v>
                </c:pt>
                <c:pt idx="16">
                  <c:v>0.6</c:v>
                </c:pt>
                <c:pt idx="17">
                  <c:v>0.4</c:v>
                </c:pt>
                <c:pt idx="18">
                  <c:v>0.4</c:v>
                </c:pt>
                <c:pt idx="19">
                  <c:v>0.4</c:v>
                </c:pt>
                <c:pt idx="20">
                  <c:v>1.6</c:v>
                </c:pt>
                <c:pt idx="21">
                  <c:v>5.2</c:v>
                </c:pt>
                <c:pt idx="22">
                  <c:v>0.7</c:v>
                </c:pt>
                <c:pt idx="23">
                  <c:v>0.9</c:v>
                </c:pt>
                <c:pt idx="24">
                  <c:v>2.3</c:v>
                </c:pt>
                <c:pt idx="25">
                  <c:v>1.8</c:v>
                </c:pt>
                <c:pt idx="26">
                  <c:v>0.1</c:v>
                </c:pt>
                <c:pt idx="27">
                  <c:v>3</c:v>
                </c:pt>
                <c:pt idx="28">
                  <c:v>0.6</c:v>
                </c:pt>
                <c:pt idx="29">
                  <c:v>1.4</c:v>
                </c:pt>
                <c:pt idx="30">
                  <c:v>1.4</c:v>
                </c:pt>
                <c:pt idx="31">
                  <c:v>1.4</c:v>
                </c:pt>
                <c:pt idx="32">
                  <c:v>1.2</c:v>
                </c:pt>
                <c:pt idx="33">
                  <c:v>1.7</c:v>
                </c:pt>
                <c:pt idx="34">
                  <c:v>3.3</c:v>
                </c:pt>
                <c:pt idx="35">
                  <c:v>19.9</c:v>
                </c:pt>
                <c:pt idx="36">
                  <c:v>5.1</c:v>
                </c:pt>
                <c:pt idx="37">
                  <c:v>4.3</c:v>
                </c:pt>
                <c:pt idx="38">
                  <c:v>5.6</c:v>
                </c:pt>
                <c:pt idx="39">
                  <c:v>3.7</c:v>
                </c:pt>
                <c:pt idx="40">
                  <c:v>3.7</c:v>
                </c:pt>
                <c:pt idx="41">
                  <c:v>3.5</c:v>
                </c:pt>
                <c:pt idx="42">
                  <c:v>2.6</c:v>
                </c:pt>
                <c:pt idx="43">
                  <c:v>2.5</c:v>
                </c:pt>
                <c:pt idx="44">
                  <c:v>7.2</c:v>
                </c:pt>
                <c:pt idx="45">
                  <c:v>9</c:v>
                </c:pt>
                <c:pt idx="46">
                  <c:v>1.8</c:v>
                </c:pt>
                <c:pt idx="47">
                  <c:v>2.4</c:v>
                </c:pt>
                <c:pt idx="48">
                  <c:v>2.6</c:v>
                </c:pt>
                <c:pt idx="49">
                  <c:v>5</c:v>
                </c:pt>
                <c:pt idx="50">
                  <c:v>5.2</c:v>
                </c:pt>
                <c:pt idx="51">
                  <c:v>4.5</c:v>
                </c:pt>
                <c:pt idx="52">
                  <c:v>2.2</c:v>
                </c:pt>
                <c:pt idx="53">
                  <c:v>1.7</c:v>
                </c:pt>
                <c:pt idx="54">
                  <c:v>1.1</c:v>
                </c:pt>
                <c:pt idx="55">
                  <c:v>2.8</c:v>
                </c:pt>
                <c:pt idx="56">
                  <c:v>2</c:v>
                </c:pt>
                <c:pt idx="57">
                  <c:v>0.7</c:v>
                </c:pt>
                <c:pt idx="58">
                  <c:v>0.8</c:v>
                </c:pt>
                <c:pt idx="59">
                  <c:v>1.5</c:v>
                </c:pt>
                <c:pt idx="60">
                  <c:v>2.3</c:v>
                </c:pt>
                <c:pt idx="61">
                  <c:v>2</c:v>
                </c:pt>
                <c:pt idx="62">
                  <c:v>3.3</c:v>
                </c:pt>
                <c:pt idx="63">
                  <c:v>3.2</c:v>
                </c:pt>
                <c:pt idx="64">
                  <c:v>1.6</c:v>
                </c:pt>
                <c:pt idx="65">
                  <c:v>14.6</c:v>
                </c:pt>
                <c:pt idx="66">
                  <c:v>1.9</c:v>
                </c:pt>
                <c:pt idx="67">
                  <c:v>1.7</c:v>
                </c:pt>
                <c:pt idx="68">
                  <c:v>1.9</c:v>
                </c:pt>
                <c:pt idx="69">
                  <c:v>1.3</c:v>
                </c:pt>
                <c:pt idx="70">
                  <c:v>2.3</c:v>
                </c:pt>
                <c:pt idx="71">
                  <c:v>1.1</c:v>
                </c:pt>
                <c:pt idx="72">
                  <c:v>1.4</c:v>
                </c:pt>
                <c:pt idx="73">
                  <c:v>0.6</c:v>
                </c:pt>
                <c:pt idx="74">
                  <c:v>4.8</c:v>
                </c:pt>
                <c:pt idx="75">
                  <c:v>1.4</c:v>
                </c:pt>
                <c:pt idx="76">
                  <c:v>0.6</c:v>
                </c:pt>
                <c:pt idx="77">
                  <c:v>1.4</c:v>
                </c:pt>
                <c:pt idx="78">
                  <c:v>1.7</c:v>
                </c:pt>
                <c:pt idx="79">
                  <c:v>0.9</c:v>
                </c:pt>
                <c:pt idx="80">
                  <c:v>1.1</c:v>
                </c:pt>
                <c:pt idx="81">
                  <c:v>1.1</c:v>
                </c:pt>
                <c:pt idx="82">
                  <c:v>0.8</c:v>
                </c:pt>
                <c:pt idx="83">
                  <c:v>1.2</c:v>
                </c:pt>
                <c:pt idx="84">
                  <c:v>1.9</c:v>
                </c:pt>
                <c:pt idx="85">
                  <c:v>2.8</c:v>
                </c:pt>
                <c:pt idx="86">
                  <c:v>1.4</c:v>
                </c:pt>
                <c:pt idx="87">
                  <c:v>0.4</c:v>
                </c:pt>
                <c:pt idx="88">
                  <c:v>1.5</c:v>
                </c:pt>
                <c:pt idx="89">
                  <c:v>0.5</c:v>
                </c:pt>
                <c:pt idx="90">
                  <c:v>0.5</c:v>
                </c:pt>
                <c:pt idx="91">
                  <c:v>1.9</c:v>
                </c:pt>
                <c:pt idx="92">
                  <c:v>0.7</c:v>
                </c:pt>
                <c:pt idx="93">
                  <c:v>6.8</c:v>
                </c:pt>
                <c:pt idx="94">
                  <c:v>7.1</c:v>
                </c:pt>
                <c:pt idx="95">
                  <c:v>2.4</c:v>
                </c:pt>
                <c:pt idx="96">
                  <c:v>1</c:v>
                </c:pt>
                <c:pt idx="97">
                  <c:v>0.4</c:v>
                </c:pt>
                <c:pt idx="98">
                  <c:v>0.2</c:v>
                </c:pt>
                <c:pt idx="99">
                  <c:v>2.2</c:v>
                </c:pt>
                <c:pt idx="100">
                  <c:v>0.8</c:v>
                </c:pt>
                <c:pt idx="101">
                  <c:v>1.2</c:v>
                </c:pt>
                <c:pt idx="102">
                  <c:v>1</c:v>
                </c:pt>
                <c:pt idx="103">
                  <c:v>0.2</c:v>
                </c:pt>
                <c:pt idx="104">
                  <c:v>2.9</c:v>
                </c:pt>
                <c:pt idx="105">
                  <c:v>5.9</c:v>
                </c:pt>
                <c:pt idx="106">
                  <c:v>1.3</c:v>
                </c:pt>
                <c:pt idx="107">
                  <c:v>4.7</c:v>
                </c:pt>
                <c:pt idx="108">
                  <c:v>2.3</c:v>
                </c:pt>
                <c:pt idx="109">
                  <c:v>0.7</c:v>
                </c:pt>
                <c:pt idx="110">
                  <c:v>2.3</c:v>
                </c:pt>
                <c:pt idx="111">
                  <c:v>1</c:v>
                </c:pt>
                <c:pt idx="112">
                  <c:v>1.7</c:v>
                </c:pt>
                <c:pt idx="113">
                  <c:v>2.2</c:v>
                </c:pt>
                <c:pt idx="114">
                  <c:v>4</c:v>
                </c:pt>
                <c:pt idx="115">
                  <c:v>7.5</c:v>
                </c:pt>
                <c:pt idx="116">
                  <c:v>8.9</c:v>
                </c:pt>
                <c:pt idx="117">
                  <c:v>6.8</c:v>
                </c:pt>
                <c:pt idx="118">
                  <c:v>4.8</c:v>
                </c:pt>
                <c:pt idx="119">
                  <c:v>2.9</c:v>
                </c:pt>
                <c:pt idx="120">
                  <c:v>3.7</c:v>
                </c:pt>
                <c:pt idx="121">
                  <c:v>4.2</c:v>
                </c:pt>
                <c:pt idx="122">
                  <c:v>3</c:v>
                </c:pt>
                <c:pt idx="123">
                  <c:v>5</c:v>
                </c:pt>
                <c:pt idx="124">
                  <c:v>2.3</c:v>
                </c:pt>
                <c:pt idx="125">
                  <c:v>3.6</c:v>
                </c:pt>
                <c:pt idx="126">
                  <c:v>2.2</c:v>
                </c:pt>
                <c:pt idx="127">
                  <c:v>1.8</c:v>
                </c:pt>
                <c:pt idx="128">
                  <c:v>3.9</c:v>
                </c:pt>
                <c:pt idx="129">
                  <c:v>1.7</c:v>
                </c:pt>
                <c:pt idx="130">
                  <c:v>3.2</c:v>
                </c:pt>
                <c:pt idx="131">
                  <c:v>4.7</c:v>
                </c:pt>
                <c:pt idx="132">
                  <c:v>3.4</c:v>
                </c:pt>
                <c:pt idx="133">
                  <c:v>4.8</c:v>
                </c:pt>
                <c:pt idx="134">
                  <c:v>2.8</c:v>
                </c:pt>
                <c:pt idx="135">
                  <c:v>3.8</c:v>
                </c:pt>
                <c:pt idx="136">
                  <c:v>2.2</c:v>
                </c:pt>
                <c:pt idx="137">
                  <c:v>3.5</c:v>
                </c:pt>
                <c:pt idx="138">
                  <c:v>3.1</c:v>
                </c:pt>
                <c:pt idx="139">
                  <c:v>1</c:v>
                </c:pt>
                <c:pt idx="140">
                  <c:v>2.2</c:v>
                </c:pt>
                <c:pt idx="141">
                  <c:v>3.5</c:v>
                </c:pt>
                <c:pt idx="142">
                  <c:v>3.2</c:v>
                </c:pt>
                <c:pt idx="143">
                  <c:v>2.7</c:v>
                </c:pt>
                <c:pt idx="144">
                  <c:v>1.7</c:v>
                </c:pt>
                <c:pt idx="145">
                  <c:v>2.4</c:v>
                </c:pt>
                <c:pt idx="146">
                  <c:v>1.7</c:v>
                </c:pt>
                <c:pt idx="147">
                  <c:v>3.5</c:v>
                </c:pt>
                <c:pt idx="148">
                  <c:v>2.6</c:v>
                </c:pt>
                <c:pt idx="149">
                  <c:v>1.9</c:v>
                </c:pt>
                <c:pt idx="150">
                  <c:v>1.7</c:v>
                </c:pt>
                <c:pt idx="151">
                  <c:v>1.6</c:v>
                </c:pt>
                <c:pt idx="152">
                  <c:v>1.5</c:v>
                </c:pt>
                <c:pt idx="153">
                  <c:v>2</c:v>
                </c:pt>
                <c:pt idx="154">
                  <c:v>1.3</c:v>
                </c:pt>
                <c:pt idx="155">
                  <c:v>0.3</c:v>
                </c:pt>
                <c:pt idx="156">
                  <c:v>0.7</c:v>
                </c:pt>
                <c:pt idx="157">
                  <c:v>1.4</c:v>
                </c:pt>
                <c:pt idx="158">
                  <c:v>0.5</c:v>
                </c:pt>
                <c:pt idx="159">
                  <c:v>1.6</c:v>
                </c:pt>
                <c:pt idx="160">
                  <c:v>0.2</c:v>
                </c:pt>
                <c:pt idx="161">
                  <c:v>1.4</c:v>
                </c:pt>
                <c:pt idx="162">
                  <c:v>0.5</c:v>
                </c:pt>
                <c:pt idx="163">
                  <c:v>0.5</c:v>
                </c:pt>
                <c:pt idx="164">
                  <c:v>1</c:v>
                </c:pt>
                <c:pt idx="165">
                  <c:v>7.4</c:v>
                </c:pt>
                <c:pt idx="166">
                  <c:v>4.7</c:v>
                </c:pt>
                <c:pt idx="167">
                  <c:v>4.5</c:v>
                </c:pt>
                <c:pt idx="168">
                  <c:v>9.1</c:v>
                </c:pt>
                <c:pt idx="169">
                  <c:v>2.3</c:v>
                </c:pt>
                <c:pt idx="170">
                  <c:v>1.8</c:v>
                </c:pt>
                <c:pt idx="171">
                  <c:v>2.5</c:v>
                </c:pt>
                <c:pt idx="172">
                  <c:v>3.6</c:v>
                </c:pt>
                <c:pt idx="173">
                  <c:v>2.7</c:v>
                </c:pt>
                <c:pt idx="174">
                  <c:v>3.7</c:v>
                </c:pt>
                <c:pt idx="175">
                  <c:v>3.3</c:v>
                </c:pt>
                <c:pt idx="176">
                  <c:v>3.5</c:v>
                </c:pt>
                <c:pt idx="177">
                  <c:v>13.8</c:v>
                </c:pt>
                <c:pt idx="178">
                  <c:v>7.2</c:v>
                </c:pt>
                <c:pt idx="179">
                  <c:v>9.5</c:v>
                </c:pt>
                <c:pt idx="180">
                  <c:v>3.7</c:v>
                </c:pt>
                <c:pt idx="181">
                  <c:v>33.9</c:v>
                </c:pt>
                <c:pt idx="182">
                  <c:v>6.7</c:v>
                </c:pt>
                <c:pt idx="183">
                  <c:v>1.6</c:v>
                </c:pt>
                <c:pt idx="184">
                  <c:v>10.8</c:v>
                </c:pt>
                <c:pt idx="185">
                  <c:v>16.6</c:v>
                </c:pt>
                <c:pt idx="186">
                  <c:v>22</c:v>
                </c:pt>
                <c:pt idx="187">
                  <c:v>11.3</c:v>
                </c:pt>
                <c:pt idx="188">
                  <c:v>9.5</c:v>
                </c:pt>
                <c:pt idx="189">
                  <c:v>5.4</c:v>
                </c:pt>
                <c:pt idx="190">
                  <c:v>1.8</c:v>
                </c:pt>
                <c:pt idx="191">
                  <c:v>5.9</c:v>
                </c:pt>
                <c:pt idx="192">
                  <c:v>0.7</c:v>
                </c:pt>
                <c:pt idx="193">
                  <c:v>12.2</c:v>
                </c:pt>
                <c:pt idx="194">
                  <c:v>28.4</c:v>
                </c:pt>
                <c:pt idx="195">
                  <c:v>6.4</c:v>
                </c:pt>
                <c:pt idx="196">
                  <c:v>30.4</c:v>
                </c:pt>
                <c:pt idx="197">
                  <c:v>1.6</c:v>
                </c:pt>
                <c:pt idx="198">
                  <c:v>3.8</c:v>
                </c:pt>
                <c:pt idx="199">
                  <c:v>7.3</c:v>
                </c:pt>
                <c:pt idx="200">
                  <c:v>4.1</c:v>
                </c:pt>
                <c:pt idx="201">
                  <c:v>8</c:v>
                </c:pt>
                <c:pt idx="202">
                  <c:v>11.4</c:v>
                </c:pt>
                <c:pt idx="203">
                  <c:v>2.4</c:v>
                </c:pt>
                <c:pt idx="204">
                  <c:v>3.2</c:v>
                </c:pt>
                <c:pt idx="205">
                  <c:v>5.1</c:v>
                </c:pt>
                <c:pt idx="206">
                  <c:v>1.3</c:v>
                </c:pt>
                <c:pt idx="207">
                  <c:v>3.2</c:v>
                </c:pt>
                <c:pt idx="208">
                  <c:v>1.6</c:v>
                </c:pt>
                <c:pt idx="209">
                  <c:v>2</c:v>
                </c:pt>
                <c:pt idx="210">
                  <c:v>3</c:v>
                </c:pt>
                <c:pt idx="211">
                  <c:v>5.4</c:v>
                </c:pt>
                <c:pt idx="212">
                  <c:v>27.8</c:v>
                </c:pt>
                <c:pt idx="213">
                  <c:v>17.4</c:v>
                </c:pt>
                <c:pt idx="214">
                  <c:v>2.5</c:v>
                </c:pt>
                <c:pt idx="215">
                  <c:v>2.2</c:v>
                </c:pt>
                <c:pt idx="216">
                  <c:v>1.9</c:v>
                </c:pt>
                <c:pt idx="217">
                  <c:v>8.3</c:v>
                </c:pt>
                <c:pt idx="218">
                  <c:v>1.1</c:v>
                </c:pt>
                <c:pt idx="219">
                  <c:v>4.9</c:v>
                </c:pt>
                <c:pt idx="220">
                  <c:v>4.4</c:v>
                </c:pt>
                <c:pt idx="221">
                  <c:v>6.8</c:v>
                </c:pt>
                <c:pt idx="222">
                  <c:v>5.5</c:v>
                </c:pt>
                <c:pt idx="223">
                  <c:v>5.7</c:v>
                </c:pt>
                <c:pt idx="224">
                  <c:v>1.8</c:v>
                </c:pt>
                <c:pt idx="225">
                  <c:v>1.2</c:v>
                </c:pt>
                <c:pt idx="226">
                  <c:v>1.5</c:v>
                </c:pt>
                <c:pt idx="227">
                  <c:v>0.7</c:v>
                </c:pt>
                <c:pt idx="228">
                  <c:v>1.4</c:v>
                </c:pt>
                <c:pt idx="229">
                  <c:v>1.1</c:v>
                </c:pt>
                <c:pt idx="230">
                  <c:v>0.9</c:v>
                </c:pt>
                <c:pt idx="231">
                  <c:v>1.2</c:v>
                </c:pt>
                <c:pt idx="232">
                  <c:v>1.2</c:v>
                </c:pt>
                <c:pt idx="233">
                  <c:v>1.3</c:v>
                </c:pt>
                <c:pt idx="234">
                  <c:v>0.8</c:v>
                </c:pt>
                <c:pt idx="235">
                  <c:v>0.9</c:v>
                </c:pt>
                <c:pt idx="236">
                  <c:v>0.8</c:v>
                </c:pt>
                <c:pt idx="237">
                  <c:v>1.1</c:v>
                </c:pt>
                <c:pt idx="238">
                  <c:v>1.6</c:v>
                </c:pt>
                <c:pt idx="239">
                  <c:v>1</c:v>
                </c:pt>
                <c:pt idx="240">
                  <c:v>1.5</c:v>
                </c:pt>
                <c:pt idx="241">
                  <c:v>7</c:v>
                </c:pt>
                <c:pt idx="242">
                  <c:v>2</c:v>
                </c:pt>
                <c:pt idx="243">
                  <c:v>0.4</c:v>
                </c:pt>
                <c:pt idx="244">
                  <c:v>0.6</c:v>
                </c:pt>
                <c:pt idx="245">
                  <c:v>0.8</c:v>
                </c:pt>
                <c:pt idx="246">
                  <c:v>0.5</c:v>
                </c:pt>
                <c:pt idx="247">
                  <c:v>2.1</c:v>
                </c:pt>
                <c:pt idx="248">
                  <c:v>0.9</c:v>
                </c:pt>
                <c:pt idx="249">
                  <c:v>0.8</c:v>
                </c:pt>
                <c:pt idx="250">
                  <c:v>0.4</c:v>
                </c:pt>
                <c:pt idx="251">
                  <c:v>1.2</c:v>
                </c:pt>
                <c:pt idx="252">
                  <c:v>0.7</c:v>
                </c:pt>
                <c:pt idx="253">
                  <c:v>0.6</c:v>
                </c:pt>
                <c:pt idx="254">
                  <c:v>0.4</c:v>
                </c:pt>
                <c:pt idx="255">
                  <c:v>1.2</c:v>
                </c:pt>
                <c:pt idx="256">
                  <c:v>1.2</c:v>
                </c:pt>
                <c:pt idx="257">
                  <c:v>0.9</c:v>
                </c:pt>
                <c:pt idx="258">
                  <c:v>1</c:v>
                </c:pt>
                <c:pt idx="259">
                  <c:v>0.5</c:v>
                </c:pt>
                <c:pt idx="260">
                  <c:v>0.8</c:v>
                </c:pt>
                <c:pt idx="261">
                  <c:v>0.7</c:v>
                </c:pt>
                <c:pt idx="262">
                  <c:v>0.5</c:v>
                </c:pt>
                <c:pt idx="263">
                  <c:v>0.7</c:v>
                </c:pt>
                <c:pt idx="264">
                  <c:v>5.7</c:v>
                </c:pt>
                <c:pt idx="265">
                  <c:v>5.9</c:v>
                </c:pt>
                <c:pt idx="266">
                  <c:v>0.5</c:v>
                </c:pt>
                <c:pt idx="267">
                  <c:v>0.3</c:v>
                </c:pt>
                <c:pt idx="268">
                  <c:v>0.2</c:v>
                </c:pt>
                <c:pt idx="269">
                  <c:v>0.6</c:v>
                </c:pt>
                <c:pt idx="270">
                  <c:v>1.8</c:v>
                </c:pt>
                <c:pt idx="271">
                  <c:v>0.3</c:v>
                </c:pt>
                <c:pt idx="272">
                  <c:v>0.4</c:v>
                </c:pt>
                <c:pt idx="273">
                  <c:v>0.5</c:v>
                </c:pt>
                <c:pt idx="274">
                  <c:v>1.2</c:v>
                </c:pt>
                <c:pt idx="275">
                  <c:v>2</c:v>
                </c:pt>
                <c:pt idx="276">
                  <c:v>3.4</c:v>
                </c:pt>
                <c:pt idx="277">
                  <c:v>2</c:v>
                </c:pt>
                <c:pt idx="278">
                  <c:v>3.5</c:v>
                </c:pt>
                <c:pt idx="279">
                  <c:v>2.6</c:v>
                </c:pt>
                <c:pt idx="280">
                  <c:v>0.6</c:v>
                </c:pt>
                <c:pt idx="281">
                  <c:v>1.2</c:v>
                </c:pt>
                <c:pt idx="282">
                  <c:v>0.5</c:v>
                </c:pt>
                <c:pt idx="283">
                  <c:v>0.9</c:v>
                </c:pt>
                <c:pt idx="284">
                  <c:v>0.9</c:v>
                </c:pt>
                <c:pt idx="285">
                  <c:v>0.4</c:v>
                </c:pt>
                <c:pt idx="286">
                  <c:v>2.6</c:v>
                </c:pt>
                <c:pt idx="287">
                  <c:v>2.5</c:v>
                </c:pt>
                <c:pt idx="288">
                  <c:v>0.5</c:v>
                </c:pt>
                <c:pt idx="289">
                  <c:v>3.6</c:v>
                </c:pt>
                <c:pt idx="290">
                  <c:v>0.3</c:v>
                </c:pt>
                <c:pt idx="291">
                  <c:v>2.8</c:v>
                </c:pt>
                <c:pt idx="292">
                  <c:v>1.1</c:v>
                </c:pt>
                <c:pt idx="293">
                  <c:v>3.2</c:v>
                </c:pt>
                <c:pt idx="294">
                  <c:v>0.8</c:v>
                </c:pt>
                <c:pt idx="295">
                  <c:v>0.8</c:v>
                </c:pt>
                <c:pt idx="296">
                  <c:v>1.1</c:v>
                </c:pt>
                <c:pt idx="297">
                  <c:v>0.9</c:v>
                </c:pt>
                <c:pt idx="298">
                  <c:v>1</c:v>
                </c:pt>
                <c:pt idx="299">
                  <c:v>0.9</c:v>
                </c:pt>
                <c:pt idx="300">
                  <c:v>1.9</c:v>
                </c:pt>
                <c:pt idx="301">
                  <c:v>0.9</c:v>
                </c:pt>
                <c:pt idx="302">
                  <c:v>0.7</c:v>
                </c:pt>
                <c:pt idx="303">
                  <c:v>0.9</c:v>
                </c:pt>
                <c:pt idx="304">
                  <c:v>1.1</c:v>
                </c:pt>
                <c:pt idx="305">
                  <c:v>1.6</c:v>
                </c:pt>
                <c:pt idx="306">
                  <c:v>1.3</c:v>
                </c:pt>
                <c:pt idx="307">
                  <c:v>1.6</c:v>
                </c:pt>
                <c:pt idx="308">
                  <c:v>1.1</c:v>
                </c:pt>
                <c:pt idx="309">
                  <c:v>0.8</c:v>
                </c:pt>
                <c:pt idx="310">
                  <c:v>0.9</c:v>
                </c:pt>
                <c:pt idx="311">
                  <c:v>0.8</c:v>
                </c:pt>
                <c:pt idx="312">
                  <c:v>0.7</c:v>
                </c:pt>
                <c:pt idx="313">
                  <c:v>32.9</c:v>
                </c:pt>
                <c:pt idx="314">
                  <c:v>0.8</c:v>
                </c:pt>
                <c:pt idx="315">
                  <c:v>0.7</c:v>
                </c:pt>
                <c:pt idx="316">
                  <c:v>0.9</c:v>
                </c:pt>
                <c:pt idx="317">
                  <c:v>0.4</c:v>
                </c:pt>
                <c:pt idx="318">
                  <c:v>0.8</c:v>
                </c:pt>
                <c:pt idx="319">
                  <c:v>0.8</c:v>
                </c:pt>
                <c:pt idx="320">
                  <c:v>0.6</c:v>
                </c:pt>
                <c:pt idx="321">
                  <c:v>0.7</c:v>
                </c:pt>
                <c:pt idx="322">
                  <c:v>0.4</c:v>
                </c:pt>
                <c:pt idx="323">
                  <c:v>0.4</c:v>
                </c:pt>
                <c:pt idx="324">
                  <c:v>0.6</c:v>
                </c:pt>
                <c:pt idx="325">
                  <c:v>0.5</c:v>
                </c:pt>
                <c:pt idx="326">
                  <c:v>0.4</c:v>
                </c:pt>
                <c:pt idx="327">
                  <c:v>0.7</c:v>
                </c:pt>
                <c:pt idx="328">
                  <c:v>0.9</c:v>
                </c:pt>
                <c:pt idx="329">
                  <c:v>1</c:v>
                </c:pt>
                <c:pt idx="330">
                  <c:v>0.8</c:v>
                </c:pt>
                <c:pt idx="331">
                  <c:v>0.8</c:v>
                </c:pt>
                <c:pt idx="332">
                  <c:v>0.5</c:v>
                </c:pt>
                <c:pt idx="333">
                  <c:v>1</c:v>
                </c:pt>
                <c:pt idx="334">
                  <c:v>1.3</c:v>
                </c:pt>
                <c:pt idx="335">
                  <c:v>1.3</c:v>
                </c:pt>
                <c:pt idx="336">
                  <c:v>0.8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0.7</c:v>
                </c:pt>
                <c:pt idx="341">
                  <c:v>0.6</c:v>
                </c:pt>
                <c:pt idx="342">
                  <c:v>1</c:v>
                </c:pt>
                <c:pt idx="343">
                  <c:v>1.5</c:v>
                </c:pt>
                <c:pt idx="344">
                  <c:v>0.5</c:v>
                </c:pt>
                <c:pt idx="345">
                  <c:v>0.7</c:v>
                </c:pt>
                <c:pt idx="346">
                  <c:v>0.5</c:v>
                </c:pt>
                <c:pt idx="347">
                  <c:v>0.8</c:v>
                </c:pt>
                <c:pt idx="348">
                  <c:v>0.6</c:v>
                </c:pt>
                <c:pt idx="349">
                  <c:v>0.6</c:v>
                </c:pt>
                <c:pt idx="350">
                  <c:v>0.5</c:v>
                </c:pt>
                <c:pt idx="351">
                  <c:v>2.2</c:v>
                </c:pt>
                <c:pt idx="352">
                  <c:v>1.1</c:v>
                </c:pt>
                <c:pt idx="353">
                  <c:v>1</c:v>
                </c:pt>
                <c:pt idx="354">
                  <c:v>0.7</c:v>
                </c:pt>
                <c:pt idx="355">
                  <c:v>0.9</c:v>
                </c:pt>
                <c:pt idx="356">
                  <c:v>0.4</c:v>
                </c:pt>
                <c:pt idx="357">
                  <c:v>0.6</c:v>
                </c:pt>
                <c:pt idx="358">
                  <c:v>0.8</c:v>
                </c:pt>
                <c:pt idx="359">
                  <c:v>0.5</c:v>
                </c:pt>
                <c:pt idx="360">
                  <c:v>0.5</c:v>
                </c:pt>
                <c:pt idx="361">
                  <c:v>0.4</c:v>
                </c:pt>
                <c:pt idx="362">
                  <c:v>1.7</c:v>
                </c:pt>
                <c:pt idx="363">
                  <c:v>1.8</c:v>
                </c:pt>
                <c:pt idx="364">
                  <c:v>2</c:v>
                </c:pt>
                <c:pt idx="365">
                  <c:v>0.5</c:v>
                </c:pt>
                <c:pt idx="366">
                  <c:v>0.5</c:v>
                </c:pt>
                <c:pt idx="367">
                  <c:v>0.4</c:v>
                </c:pt>
                <c:pt idx="368">
                  <c:v>0.6</c:v>
                </c:pt>
                <c:pt idx="369">
                  <c:v>0.4</c:v>
                </c:pt>
                <c:pt idx="370">
                  <c:v>0.7</c:v>
                </c:pt>
                <c:pt idx="371">
                  <c:v>0.3</c:v>
                </c:pt>
                <c:pt idx="372">
                  <c:v>0.3</c:v>
                </c:pt>
                <c:pt idx="373">
                  <c:v>0.6</c:v>
                </c:pt>
                <c:pt idx="374">
                  <c:v>1</c:v>
                </c:pt>
                <c:pt idx="375">
                  <c:v>1.3</c:v>
                </c:pt>
                <c:pt idx="376">
                  <c:v>1</c:v>
                </c:pt>
                <c:pt idx="377">
                  <c:v>0.5</c:v>
                </c:pt>
                <c:pt idx="378">
                  <c:v>2.1</c:v>
                </c:pt>
                <c:pt idx="379">
                  <c:v>0.8</c:v>
                </c:pt>
                <c:pt idx="380">
                  <c:v>0.7</c:v>
                </c:pt>
                <c:pt idx="381">
                  <c:v>0.5</c:v>
                </c:pt>
                <c:pt idx="382">
                  <c:v>1</c:v>
                </c:pt>
                <c:pt idx="383">
                  <c:v>1</c:v>
                </c:pt>
                <c:pt idx="384">
                  <c:v>0.3</c:v>
                </c:pt>
                <c:pt idx="385">
                  <c:v>0.9</c:v>
                </c:pt>
                <c:pt idx="386">
                  <c:v>0.6</c:v>
                </c:pt>
                <c:pt idx="387">
                  <c:v>0.6</c:v>
                </c:pt>
                <c:pt idx="388">
                  <c:v>0.5</c:v>
                </c:pt>
                <c:pt idx="389">
                  <c:v>0.2</c:v>
                </c:pt>
                <c:pt idx="390">
                  <c:v>0.6</c:v>
                </c:pt>
                <c:pt idx="391">
                  <c:v>0.5</c:v>
                </c:pt>
                <c:pt idx="392">
                  <c:v>0.5</c:v>
                </c:pt>
                <c:pt idx="393">
                  <c:v>1.3</c:v>
                </c:pt>
                <c:pt idx="394">
                  <c:v>0.4</c:v>
                </c:pt>
                <c:pt idx="395">
                  <c:v>0.9</c:v>
                </c:pt>
                <c:pt idx="396">
                  <c:v>1</c:v>
                </c:pt>
                <c:pt idx="397">
                  <c:v>0.4</c:v>
                </c:pt>
                <c:pt idx="398">
                  <c:v>0.5</c:v>
                </c:pt>
                <c:pt idx="399">
                  <c:v>0.8</c:v>
                </c:pt>
                <c:pt idx="400">
                  <c:v>0.9</c:v>
                </c:pt>
                <c:pt idx="401">
                  <c:v>0.6</c:v>
                </c:pt>
                <c:pt idx="402">
                  <c:v>0.8</c:v>
                </c:pt>
                <c:pt idx="403">
                  <c:v>0.6</c:v>
                </c:pt>
                <c:pt idx="404">
                  <c:v>1</c:v>
                </c:pt>
                <c:pt idx="405">
                  <c:v>1.5</c:v>
                </c:pt>
                <c:pt idx="406">
                  <c:v>1.4</c:v>
                </c:pt>
                <c:pt idx="407">
                  <c:v>1.5</c:v>
                </c:pt>
                <c:pt idx="408">
                  <c:v>1.5</c:v>
                </c:pt>
                <c:pt idx="409">
                  <c:v>1</c:v>
                </c:pt>
                <c:pt idx="410">
                  <c:v>0.7</c:v>
                </c:pt>
                <c:pt idx="411">
                  <c:v>0.6</c:v>
                </c:pt>
                <c:pt idx="412">
                  <c:v>1.3</c:v>
                </c:pt>
                <c:pt idx="413">
                  <c:v>0.6</c:v>
                </c:pt>
                <c:pt idx="414">
                  <c:v>0.4</c:v>
                </c:pt>
                <c:pt idx="415">
                  <c:v>1.4</c:v>
                </c:pt>
                <c:pt idx="416">
                  <c:v>1</c:v>
                </c:pt>
                <c:pt idx="417">
                  <c:v>0.8</c:v>
                </c:pt>
                <c:pt idx="418">
                  <c:v>0.6</c:v>
                </c:pt>
                <c:pt idx="419">
                  <c:v>0.8</c:v>
                </c:pt>
                <c:pt idx="420">
                  <c:v>1.2</c:v>
                </c:pt>
                <c:pt idx="421">
                  <c:v>1</c:v>
                </c:pt>
                <c:pt idx="422">
                  <c:v>1.4</c:v>
                </c:pt>
                <c:pt idx="423">
                  <c:v>0.8</c:v>
                </c:pt>
                <c:pt idx="424">
                  <c:v>1.3</c:v>
                </c:pt>
                <c:pt idx="425">
                  <c:v>1.1</c:v>
                </c:pt>
                <c:pt idx="426">
                  <c:v>0.6</c:v>
                </c:pt>
                <c:pt idx="427">
                  <c:v>0.5</c:v>
                </c:pt>
                <c:pt idx="428">
                  <c:v>1.4</c:v>
                </c:pt>
                <c:pt idx="429">
                  <c:v>1.3</c:v>
                </c:pt>
                <c:pt idx="430">
                  <c:v>0.9</c:v>
                </c:pt>
                <c:pt idx="431">
                  <c:v>0.8</c:v>
                </c:pt>
                <c:pt idx="432">
                  <c:v>0.3</c:v>
                </c:pt>
                <c:pt idx="433">
                  <c:v>0.5</c:v>
                </c:pt>
                <c:pt idx="434">
                  <c:v>0.8</c:v>
                </c:pt>
                <c:pt idx="435">
                  <c:v>0.6</c:v>
                </c:pt>
                <c:pt idx="436">
                  <c:v>0.9</c:v>
                </c:pt>
                <c:pt idx="437">
                  <c:v>1</c:v>
                </c:pt>
                <c:pt idx="438">
                  <c:v>0.6</c:v>
                </c:pt>
                <c:pt idx="439">
                  <c:v>0.3</c:v>
                </c:pt>
                <c:pt idx="440">
                  <c:v>0.2</c:v>
                </c:pt>
                <c:pt idx="441">
                  <c:v>0.4</c:v>
                </c:pt>
                <c:pt idx="442">
                  <c:v>0.2</c:v>
                </c:pt>
                <c:pt idx="443">
                  <c:v>0.1</c:v>
                </c:pt>
                <c:pt idx="444">
                  <c:v>0.8</c:v>
                </c:pt>
                <c:pt idx="445">
                  <c:v>0.5</c:v>
                </c:pt>
                <c:pt idx="446">
                  <c:v>0.3</c:v>
                </c:pt>
                <c:pt idx="447">
                  <c:v>0</c:v>
                </c:pt>
                <c:pt idx="448">
                  <c:v>0.2</c:v>
                </c:pt>
                <c:pt idx="449">
                  <c:v>0.3</c:v>
                </c:pt>
                <c:pt idx="450">
                  <c:v>0.6</c:v>
                </c:pt>
                <c:pt idx="451">
                  <c:v>0.6</c:v>
                </c:pt>
                <c:pt idx="452">
                  <c:v>0.2</c:v>
                </c:pt>
                <c:pt idx="453">
                  <c:v>0.4</c:v>
                </c:pt>
                <c:pt idx="454">
                  <c:v>0.2</c:v>
                </c:pt>
                <c:pt idx="455">
                  <c:v>0.6</c:v>
                </c:pt>
                <c:pt idx="456">
                  <c:v>0.3</c:v>
                </c:pt>
                <c:pt idx="457">
                  <c:v>0.5</c:v>
                </c:pt>
                <c:pt idx="458">
                  <c:v>0.4</c:v>
                </c:pt>
                <c:pt idx="459">
                  <c:v>0.8</c:v>
                </c:pt>
                <c:pt idx="460">
                  <c:v>4.3</c:v>
                </c:pt>
                <c:pt idx="461">
                  <c:v>4.7</c:v>
                </c:pt>
                <c:pt idx="462">
                  <c:v>0.4</c:v>
                </c:pt>
                <c:pt idx="463">
                  <c:v>0.5</c:v>
                </c:pt>
                <c:pt idx="464">
                  <c:v>0.2</c:v>
                </c:pt>
                <c:pt idx="465">
                  <c:v>0.3</c:v>
                </c:pt>
                <c:pt idx="466">
                  <c:v>0.3</c:v>
                </c:pt>
                <c:pt idx="467">
                  <c:v>0.6</c:v>
                </c:pt>
                <c:pt idx="468">
                  <c:v>0.1</c:v>
                </c:pt>
                <c:pt idx="469">
                  <c:v>0.1</c:v>
                </c:pt>
                <c:pt idx="470">
                  <c:v>0.2</c:v>
                </c:pt>
                <c:pt idx="471">
                  <c:v>6</c:v>
                </c:pt>
                <c:pt idx="472">
                  <c:v>0.3</c:v>
                </c:pt>
                <c:pt idx="473">
                  <c:v>1.6</c:v>
                </c:pt>
                <c:pt idx="474">
                  <c:v>0.3</c:v>
                </c:pt>
                <c:pt idx="475">
                  <c:v>3.3</c:v>
                </c:pt>
                <c:pt idx="476">
                  <c:v>4.7</c:v>
                </c:pt>
                <c:pt idx="477">
                  <c:v>0.2</c:v>
                </c:pt>
                <c:pt idx="478">
                  <c:v>0.4</c:v>
                </c:pt>
                <c:pt idx="479">
                  <c:v>0.2</c:v>
                </c:pt>
                <c:pt idx="480">
                  <c:v>0.5</c:v>
                </c:pt>
                <c:pt idx="481">
                  <c:v>18</c:v>
                </c:pt>
                <c:pt idx="482">
                  <c:v>0.4</c:v>
                </c:pt>
                <c:pt idx="483">
                  <c:v>0.3</c:v>
                </c:pt>
                <c:pt idx="484">
                  <c:v>0.2</c:v>
                </c:pt>
                <c:pt idx="485">
                  <c:v>2.7</c:v>
                </c:pt>
                <c:pt idx="486">
                  <c:v>1</c:v>
                </c:pt>
                <c:pt idx="487">
                  <c:v>1.3</c:v>
                </c:pt>
                <c:pt idx="488">
                  <c:v>6.5</c:v>
                </c:pt>
                <c:pt idx="489">
                  <c:v>7.6</c:v>
                </c:pt>
                <c:pt idx="490">
                  <c:v>8.5</c:v>
                </c:pt>
                <c:pt idx="491">
                  <c:v>5.4</c:v>
                </c:pt>
                <c:pt idx="492">
                  <c:v>8</c:v>
                </c:pt>
                <c:pt idx="493">
                  <c:v>2.2</c:v>
                </c:pt>
                <c:pt idx="494">
                  <c:v>5.7</c:v>
                </c:pt>
                <c:pt idx="495">
                  <c:v>9.6</c:v>
                </c:pt>
                <c:pt idx="496">
                  <c:v>22.7</c:v>
                </c:pt>
                <c:pt idx="497">
                  <c:v>8.7</c:v>
                </c:pt>
                <c:pt idx="498">
                  <c:v>4</c:v>
                </c:pt>
                <c:pt idx="499">
                  <c:v>5.8</c:v>
                </c:pt>
                <c:pt idx="500">
                  <c:v>5.7</c:v>
                </c:pt>
                <c:pt idx="501">
                  <c:v>5</c:v>
                </c:pt>
                <c:pt idx="502">
                  <c:v>12.2</c:v>
                </c:pt>
                <c:pt idx="503">
                  <c:v>13.9</c:v>
                </c:pt>
                <c:pt idx="504">
                  <c:v>0.8</c:v>
                </c:pt>
                <c:pt idx="505">
                  <c:v>3.7</c:v>
                </c:pt>
                <c:pt idx="506">
                  <c:v>3.8</c:v>
                </c:pt>
                <c:pt idx="507">
                  <c:v>7.5</c:v>
                </c:pt>
                <c:pt idx="508">
                  <c:v>8.5</c:v>
                </c:pt>
                <c:pt idx="509">
                  <c:v>5</c:v>
                </c:pt>
                <c:pt idx="510">
                  <c:v>15.7</c:v>
                </c:pt>
                <c:pt idx="511">
                  <c:v>4.2</c:v>
                </c:pt>
                <c:pt idx="512">
                  <c:v>4.7</c:v>
                </c:pt>
                <c:pt idx="513">
                  <c:v>9.6</c:v>
                </c:pt>
                <c:pt idx="514">
                  <c:v>20</c:v>
                </c:pt>
                <c:pt idx="515">
                  <c:v>2.4</c:v>
                </c:pt>
                <c:pt idx="516">
                  <c:v>3.7</c:v>
                </c:pt>
                <c:pt idx="517">
                  <c:v>6.1</c:v>
                </c:pt>
                <c:pt idx="518">
                  <c:v>0.8</c:v>
                </c:pt>
                <c:pt idx="519">
                  <c:v>0.8</c:v>
                </c:pt>
                <c:pt idx="520">
                  <c:v>9</c:v>
                </c:pt>
                <c:pt idx="521">
                  <c:v>3.6</c:v>
                </c:pt>
                <c:pt idx="522">
                  <c:v>8.4</c:v>
                </c:pt>
                <c:pt idx="523">
                  <c:v>5.5</c:v>
                </c:pt>
                <c:pt idx="524">
                  <c:v>9.1</c:v>
                </c:pt>
                <c:pt idx="525">
                  <c:v>10.9</c:v>
                </c:pt>
                <c:pt idx="526">
                  <c:v>15.2</c:v>
                </c:pt>
                <c:pt idx="527">
                  <c:v>6.7</c:v>
                </c:pt>
                <c:pt idx="528">
                  <c:v>20.6</c:v>
                </c:pt>
                <c:pt idx="529">
                  <c:v>7.7</c:v>
                </c:pt>
                <c:pt idx="530">
                  <c:v>8.4</c:v>
                </c:pt>
                <c:pt idx="531">
                  <c:v>8.9</c:v>
                </c:pt>
                <c:pt idx="532">
                  <c:v>3.1</c:v>
                </c:pt>
                <c:pt idx="533">
                  <c:v>2.6</c:v>
                </c:pt>
                <c:pt idx="534">
                  <c:v>28.5</c:v>
                </c:pt>
                <c:pt idx="535">
                  <c:v>6.7</c:v>
                </c:pt>
                <c:pt idx="536">
                  <c:v>2.2</c:v>
                </c:pt>
                <c:pt idx="537">
                  <c:v>7.9</c:v>
                </c:pt>
                <c:pt idx="538">
                  <c:v>13</c:v>
                </c:pt>
                <c:pt idx="539">
                  <c:v>9.5</c:v>
                </c:pt>
                <c:pt idx="540">
                  <c:v>17.5</c:v>
                </c:pt>
                <c:pt idx="541">
                  <c:v>62</c:v>
                </c:pt>
                <c:pt idx="542">
                  <c:v>32.7</c:v>
                </c:pt>
                <c:pt idx="543">
                  <c:v>24.6</c:v>
                </c:pt>
                <c:pt idx="544">
                  <c:v>6.6</c:v>
                </c:pt>
                <c:pt idx="545">
                  <c:v>10.4</c:v>
                </c:pt>
                <c:pt idx="546">
                  <c:v>20.4</c:v>
                </c:pt>
                <c:pt idx="547">
                  <c:v>15.9</c:v>
                </c:pt>
                <c:pt idx="548">
                  <c:v>23.8</c:v>
                </c:pt>
                <c:pt idx="549">
                  <c:v>8.4</c:v>
                </c:pt>
                <c:pt idx="550">
                  <c:v>11.5</c:v>
                </c:pt>
                <c:pt idx="551">
                  <c:v>9</c:v>
                </c:pt>
                <c:pt idx="552">
                  <c:v>12</c:v>
                </c:pt>
                <c:pt idx="553">
                  <c:v>25.7</c:v>
                </c:pt>
                <c:pt idx="554">
                  <c:v>31.1</c:v>
                </c:pt>
                <c:pt idx="555">
                  <c:v>36.1</c:v>
                </c:pt>
                <c:pt idx="556">
                  <c:v>58</c:v>
                </c:pt>
                <c:pt idx="557">
                  <c:v>53.1</c:v>
                </c:pt>
                <c:pt idx="558">
                  <c:v>43.6</c:v>
                </c:pt>
                <c:pt idx="559">
                  <c:v>38.9</c:v>
                </c:pt>
                <c:pt idx="560">
                  <c:v>29.4</c:v>
                </c:pt>
                <c:pt idx="561">
                  <c:v>28.3</c:v>
                </c:pt>
                <c:pt idx="562">
                  <c:v>21.6</c:v>
                </c:pt>
                <c:pt idx="563">
                  <c:v>38.1</c:v>
                </c:pt>
                <c:pt idx="564">
                  <c:v>31</c:v>
                </c:pt>
                <c:pt idx="565">
                  <c:v>32.6</c:v>
                </c:pt>
                <c:pt idx="566">
                  <c:v>29.5</c:v>
                </c:pt>
                <c:pt idx="567">
                  <c:v>51.9</c:v>
                </c:pt>
                <c:pt idx="568">
                  <c:v>56.3</c:v>
                </c:pt>
                <c:pt idx="569">
                  <c:v>66.9</c:v>
                </c:pt>
                <c:pt idx="570">
                  <c:v>49.6</c:v>
                </c:pt>
                <c:pt idx="571">
                  <c:v>41.4</c:v>
                </c:pt>
                <c:pt idx="572">
                  <c:v>67.6</c:v>
                </c:pt>
                <c:pt idx="573">
                  <c:v>78.6</c:v>
                </c:pt>
                <c:pt idx="574">
                  <c:v>79.1</c:v>
                </c:pt>
                <c:pt idx="575">
                  <c:v>37.1</c:v>
                </c:pt>
                <c:pt idx="576">
                  <c:v>6.8</c:v>
                </c:pt>
                <c:pt idx="577">
                  <c:v>5.2</c:v>
                </c:pt>
                <c:pt idx="578">
                  <c:v>24.2</c:v>
                </c:pt>
                <c:pt idx="579">
                  <c:v>24.5</c:v>
                </c:pt>
                <c:pt idx="580">
                  <c:v>67.9</c:v>
                </c:pt>
                <c:pt idx="581">
                  <c:v>57</c:v>
                </c:pt>
                <c:pt idx="582">
                  <c:v>47.7</c:v>
                </c:pt>
                <c:pt idx="583">
                  <c:v>55.4</c:v>
                </c:pt>
                <c:pt idx="584">
                  <c:v>58.7</c:v>
                </c:pt>
                <c:pt idx="585">
                  <c:v>94.9</c:v>
                </c:pt>
                <c:pt idx="586">
                  <c:v>32.3</c:v>
                </c:pt>
                <c:pt idx="587">
                  <c:v>5.8</c:v>
                </c:pt>
                <c:pt idx="588">
                  <c:v>1.5</c:v>
                </c:pt>
                <c:pt idx="589">
                  <c:v>0.8</c:v>
                </c:pt>
                <c:pt idx="590">
                  <c:v>3.9</c:v>
                </c:pt>
                <c:pt idx="591">
                  <c:v>7.3</c:v>
                </c:pt>
                <c:pt idx="592">
                  <c:v>3.3</c:v>
                </c:pt>
                <c:pt idx="593">
                  <c:v>0.6</c:v>
                </c:pt>
                <c:pt idx="594">
                  <c:v>4.9</c:v>
                </c:pt>
                <c:pt idx="595">
                  <c:v>2</c:v>
                </c:pt>
                <c:pt idx="596">
                  <c:v>0.8</c:v>
                </c:pt>
                <c:pt idx="597">
                  <c:v>1.4</c:v>
                </c:pt>
                <c:pt idx="598">
                  <c:v>1.5</c:v>
                </c:pt>
                <c:pt idx="599">
                  <c:v>1.1</c:v>
                </c:pt>
                <c:pt idx="600">
                  <c:v>1.4</c:v>
                </c:pt>
                <c:pt idx="601">
                  <c:v>4.8</c:v>
                </c:pt>
                <c:pt idx="602">
                  <c:v>15</c:v>
                </c:pt>
                <c:pt idx="603">
                  <c:v>1.7</c:v>
                </c:pt>
                <c:pt idx="604">
                  <c:v>2</c:v>
                </c:pt>
                <c:pt idx="605">
                  <c:v>0.5</c:v>
                </c:pt>
                <c:pt idx="606">
                  <c:v>2.3</c:v>
                </c:pt>
                <c:pt idx="607">
                  <c:v>3.1</c:v>
                </c:pt>
                <c:pt idx="608">
                  <c:v>0.6</c:v>
                </c:pt>
                <c:pt idx="609">
                  <c:v>4.3</c:v>
                </c:pt>
                <c:pt idx="610">
                  <c:v>4</c:v>
                </c:pt>
                <c:pt idx="611">
                  <c:v>2</c:v>
                </c:pt>
                <c:pt idx="612">
                  <c:v>1.7</c:v>
                </c:pt>
                <c:pt idx="613">
                  <c:v>1.9</c:v>
                </c:pt>
                <c:pt idx="614">
                  <c:v>3.2</c:v>
                </c:pt>
                <c:pt idx="615">
                  <c:v>0.8</c:v>
                </c:pt>
                <c:pt idx="616">
                  <c:v>7.1</c:v>
                </c:pt>
                <c:pt idx="617">
                  <c:v>3.4</c:v>
                </c:pt>
                <c:pt idx="618">
                  <c:v>18.9</c:v>
                </c:pt>
                <c:pt idx="619">
                  <c:v>21.1</c:v>
                </c:pt>
                <c:pt idx="620">
                  <c:v>3.9</c:v>
                </c:pt>
                <c:pt idx="621">
                  <c:v>7.1</c:v>
                </c:pt>
                <c:pt idx="622">
                  <c:v>34.4</c:v>
                </c:pt>
                <c:pt idx="623">
                  <c:v>13.4</c:v>
                </c:pt>
                <c:pt idx="624">
                  <c:v>20.3</c:v>
                </c:pt>
                <c:pt idx="625">
                  <c:v>12.5</c:v>
                </c:pt>
                <c:pt idx="626">
                  <c:v>4.5</c:v>
                </c:pt>
                <c:pt idx="627">
                  <c:v>6.8</c:v>
                </c:pt>
                <c:pt idx="628">
                  <c:v>2.6</c:v>
                </c:pt>
                <c:pt idx="629">
                  <c:v>2.2</c:v>
                </c:pt>
                <c:pt idx="630">
                  <c:v>2.1</c:v>
                </c:pt>
                <c:pt idx="631">
                  <c:v>1.1</c:v>
                </c:pt>
                <c:pt idx="632">
                  <c:v>0.9</c:v>
                </c:pt>
                <c:pt idx="633">
                  <c:v>3.8</c:v>
                </c:pt>
                <c:pt idx="634">
                  <c:v>2.1</c:v>
                </c:pt>
                <c:pt idx="635">
                  <c:v>1.5</c:v>
                </c:pt>
                <c:pt idx="636">
                  <c:v>5</c:v>
                </c:pt>
                <c:pt idx="637">
                  <c:v>1.7</c:v>
                </c:pt>
                <c:pt idx="638">
                  <c:v>2.7</c:v>
                </c:pt>
                <c:pt idx="639">
                  <c:v>1.1</c:v>
                </c:pt>
                <c:pt idx="640">
                  <c:v>3</c:v>
                </c:pt>
                <c:pt idx="641">
                  <c:v>0.7</c:v>
                </c:pt>
                <c:pt idx="642">
                  <c:v>0.6</c:v>
                </c:pt>
                <c:pt idx="643">
                  <c:v>5.2</c:v>
                </c:pt>
                <c:pt idx="644">
                  <c:v>15.7</c:v>
                </c:pt>
                <c:pt idx="645">
                  <c:v>52.4</c:v>
                </c:pt>
                <c:pt idx="646">
                  <c:v>49.3</c:v>
                </c:pt>
                <c:pt idx="647">
                  <c:v>48.8</c:v>
                </c:pt>
                <c:pt idx="648">
                  <c:v>33.6</c:v>
                </c:pt>
                <c:pt idx="649">
                  <c:v>29.7</c:v>
                </c:pt>
                <c:pt idx="650">
                  <c:v>25</c:v>
                </c:pt>
                <c:pt idx="651">
                  <c:v>3.2</c:v>
                </c:pt>
                <c:pt idx="652">
                  <c:v>0.3</c:v>
                </c:pt>
                <c:pt idx="653">
                  <c:v>10.6</c:v>
                </c:pt>
                <c:pt idx="654">
                  <c:v>2.9</c:v>
                </c:pt>
                <c:pt idx="655">
                  <c:v>1.5</c:v>
                </c:pt>
                <c:pt idx="656">
                  <c:v>0.5</c:v>
                </c:pt>
                <c:pt idx="657">
                  <c:v>10.2</c:v>
                </c:pt>
                <c:pt idx="658">
                  <c:v>11.4</c:v>
                </c:pt>
                <c:pt idx="659">
                  <c:v>12.4</c:v>
                </c:pt>
                <c:pt idx="660">
                  <c:v>3.5</c:v>
                </c:pt>
                <c:pt idx="661">
                  <c:v>27.4</c:v>
                </c:pt>
                <c:pt idx="662">
                  <c:v>13</c:v>
                </c:pt>
                <c:pt idx="663">
                  <c:v>9.4</c:v>
                </c:pt>
                <c:pt idx="664">
                  <c:v>11</c:v>
                </c:pt>
                <c:pt idx="665">
                  <c:v>18.8</c:v>
                </c:pt>
                <c:pt idx="666">
                  <c:v>7.9</c:v>
                </c:pt>
                <c:pt idx="667">
                  <c:v>0.1</c:v>
                </c:pt>
                <c:pt idx="668">
                  <c:v>0.9</c:v>
                </c:pt>
                <c:pt idx="669">
                  <c:v>7</c:v>
                </c:pt>
                <c:pt idx="670">
                  <c:v>7.4</c:v>
                </c:pt>
                <c:pt idx="671">
                  <c:v>2.6</c:v>
                </c:pt>
                <c:pt idx="672">
                  <c:v>4.8</c:v>
                </c:pt>
                <c:pt idx="673">
                  <c:v>0.7</c:v>
                </c:pt>
                <c:pt idx="674">
                  <c:v>3.1</c:v>
                </c:pt>
                <c:pt idx="675">
                  <c:v>0</c:v>
                </c:pt>
                <c:pt idx="676">
                  <c:v>1.8</c:v>
                </c:pt>
                <c:pt idx="677">
                  <c:v>2</c:v>
                </c:pt>
                <c:pt idx="678">
                  <c:v>0</c:v>
                </c:pt>
                <c:pt idx="679">
                  <c:v>0.1</c:v>
                </c:pt>
                <c:pt idx="680">
                  <c:v>3.1</c:v>
                </c:pt>
                <c:pt idx="681">
                  <c:v>3.7</c:v>
                </c:pt>
                <c:pt idx="682">
                  <c:v>0.2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0.2</c:v>
                </c:pt>
                <c:pt idx="688">
                  <c:v>0.1</c:v>
                </c:pt>
                <c:pt idx="689">
                  <c:v>0</c:v>
                </c:pt>
                <c:pt idx="690">
                  <c:v>2.1</c:v>
                </c:pt>
                <c:pt idx="691">
                  <c:v>0.4</c:v>
                </c:pt>
                <c:pt idx="692">
                  <c:v>0</c:v>
                </c:pt>
                <c:pt idx="693">
                  <c:v>0</c:v>
                </c:pt>
                <c:pt idx="694">
                  <c:v>0.1</c:v>
                </c:pt>
                <c:pt idx="695">
                  <c:v>0.2</c:v>
                </c:pt>
                <c:pt idx="696">
                  <c:v>3</c:v>
                </c:pt>
                <c:pt idx="697">
                  <c:v>0.9</c:v>
                </c:pt>
                <c:pt idx="698">
                  <c:v>2.5</c:v>
                </c:pt>
                <c:pt idx="699">
                  <c:v>0.8</c:v>
                </c:pt>
                <c:pt idx="700">
                  <c:v>0.3</c:v>
                </c:pt>
                <c:pt idx="701">
                  <c:v>1.5</c:v>
                </c:pt>
                <c:pt idx="702">
                  <c:v>1.2</c:v>
                </c:pt>
                <c:pt idx="703">
                  <c:v>4.9</c:v>
                </c:pt>
                <c:pt idx="704">
                  <c:v>4.1</c:v>
                </c:pt>
                <c:pt idx="705">
                  <c:v>2.4</c:v>
                </c:pt>
                <c:pt idx="706">
                  <c:v>3.2</c:v>
                </c:pt>
                <c:pt idx="707">
                  <c:v>2.3</c:v>
                </c:pt>
                <c:pt idx="708">
                  <c:v>1.8</c:v>
                </c:pt>
                <c:pt idx="709">
                  <c:v>1.6</c:v>
                </c:pt>
                <c:pt idx="710">
                  <c:v>1.5</c:v>
                </c:pt>
                <c:pt idx="711">
                  <c:v>3.7</c:v>
                </c:pt>
                <c:pt idx="712">
                  <c:v>4.3</c:v>
                </c:pt>
                <c:pt idx="713">
                  <c:v>1.3</c:v>
                </c:pt>
                <c:pt idx="714">
                  <c:v>14.2</c:v>
                </c:pt>
                <c:pt idx="715">
                  <c:v>2.6</c:v>
                </c:pt>
                <c:pt idx="716">
                  <c:v>5.1</c:v>
                </c:pt>
                <c:pt idx="717">
                  <c:v>4.1</c:v>
                </c:pt>
                <c:pt idx="718">
                  <c:v>1.5</c:v>
                </c:pt>
                <c:pt idx="719">
                  <c:v>5</c:v>
                </c:pt>
                <c:pt idx="720">
                  <c:v>6.3</c:v>
                </c:pt>
                <c:pt idx="721">
                  <c:v>3.4</c:v>
                </c:pt>
                <c:pt idx="722">
                  <c:v>3.1</c:v>
                </c:pt>
                <c:pt idx="723">
                  <c:v>0.7</c:v>
                </c:pt>
                <c:pt idx="724">
                  <c:v>0</c:v>
                </c:pt>
                <c:pt idx="725">
                  <c:v>0</c:v>
                </c:pt>
                <c:pt idx="726">
                  <c:v>0.1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0.1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1.3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0.1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0.1</c:v>
                </c:pt>
                <c:pt idx="746">
                  <c:v>2.1</c:v>
                </c:pt>
                <c:pt idx="747">
                  <c:v>0.4</c:v>
                </c:pt>
                <c:pt idx="748">
                  <c:v>0.1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0.2</c:v>
                </c:pt>
                <c:pt idx="754">
                  <c:v>0</c:v>
                </c:pt>
                <c:pt idx="755">
                  <c:v>0</c:v>
                </c:pt>
                <c:pt idx="756">
                  <c:v>0.5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9.1</c:v>
                </c:pt>
                <c:pt idx="762">
                  <c:v>3.1</c:v>
                </c:pt>
                <c:pt idx="763">
                  <c:v>1.1</c:v>
                </c:pt>
                <c:pt idx="764">
                  <c:v>0</c:v>
                </c:pt>
                <c:pt idx="765">
                  <c:v>0.1</c:v>
                </c:pt>
                <c:pt idx="766">
                  <c:v>0.2</c:v>
                </c:pt>
                <c:pt idx="767">
                  <c:v>0.3</c:v>
                </c:pt>
                <c:pt idx="768">
                  <c:v>0</c:v>
                </c:pt>
                <c:pt idx="769">
                  <c:v>0.1</c:v>
                </c:pt>
                <c:pt idx="770">
                  <c:v>0</c:v>
                </c:pt>
                <c:pt idx="771">
                  <c:v>0</c:v>
                </c:pt>
                <c:pt idx="772">
                  <c:v>1.8</c:v>
                </c:pt>
                <c:pt idx="773">
                  <c:v>0.4</c:v>
                </c:pt>
                <c:pt idx="774">
                  <c:v>1.9</c:v>
                </c:pt>
                <c:pt idx="775">
                  <c:v>0.5</c:v>
                </c:pt>
                <c:pt idx="776">
                  <c:v>0.1</c:v>
                </c:pt>
                <c:pt idx="777">
                  <c:v>0</c:v>
                </c:pt>
                <c:pt idx="778">
                  <c:v>2.1</c:v>
                </c:pt>
                <c:pt idx="779">
                  <c:v>0</c:v>
                </c:pt>
                <c:pt idx="780">
                  <c:v>0</c:v>
                </c:pt>
                <c:pt idx="781">
                  <c:v>0.1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0.1</c:v>
                </c:pt>
                <c:pt idx="786">
                  <c:v>2.3</c:v>
                </c:pt>
                <c:pt idx="787">
                  <c:v>0.1</c:v>
                </c:pt>
                <c:pt idx="788">
                  <c:v>0</c:v>
                </c:pt>
                <c:pt idx="789">
                  <c:v>0</c:v>
                </c:pt>
                <c:pt idx="790">
                  <c:v>6</c:v>
                </c:pt>
                <c:pt idx="791">
                  <c:v>6.1</c:v>
                </c:pt>
                <c:pt idx="792">
                  <c:v>0</c:v>
                </c:pt>
                <c:pt idx="793">
                  <c:v>3.8</c:v>
                </c:pt>
                <c:pt idx="794">
                  <c:v>1</c:v>
                </c:pt>
                <c:pt idx="795">
                  <c:v>0.4</c:v>
                </c:pt>
                <c:pt idx="796">
                  <c:v>1.7</c:v>
                </c:pt>
                <c:pt idx="797">
                  <c:v>0</c:v>
                </c:pt>
                <c:pt idx="798">
                  <c:v>0.8</c:v>
                </c:pt>
                <c:pt idx="799">
                  <c:v>0.3</c:v>
                </c:pt>
                <c:pt idx="800">
                  <c:v>0.8</c:v>
                </c:pt>
                <c:pt idx="801">
                  <c:v>0.5</c:v>
                </c:pt>
                <c:pt idx="802">
                  <c:v>6.2</c:v>
                </c:pt>
                <c:pt idx="803">
                  <c:v>0.7</c:v>
                </c:pt>
                <c:pt idx="804">
                  <c:v>0.6</c:v>
                </c:pt>
                <c:pt idx="805">
                  <c:v>0</c:v>
                </c:pt>
                <c:pt idx="806">
                  <c:v>0.2</c:v>
                </c:pt>
                <c:pt idx="807">
                  <c:v>7.7</c:v>
                </c:pt>
                <c:pt idx="808">
                  <c:v>0.1</c:v>
                </c:pt>
                <c:pt idx="809">
                  <c:v>0</c:v>
                </c:pt>
                <c:pt idx="810">
                  <c:v>0.9</c:v>
                </c:pt>
                <c:pt idx="811">
                  <c:v>0.4</c:v>
                </c:pt>
                <c:pt idx="812">
                  <c:v>1.3</c:v>
                </c:pt>
                <c:pt idx="813">
                  <c:v>0</c:v>
                </c:pt>
                <c:pt idx="814">
                  <c:v>0.2</c:v>
                </c:pt>
                <c:pt idx="815">
                  <c:v>0.4</c:v>
                </c:pt>
                <c:pt idx="816">
                  <c:v>0.4</c:v>
                </c:pt>
                <c:pt idx="817">
                  <c:v>0.1</c:v>
                </c:pt>
                <c:pt idx="818">
                  <c:v>8</c:v>
                </c:pt>
                <c:pt idx="819">
                  <c:v>3.5</c:v>
                </c:pt>
                <c:pt idx="820">
                  <c:v>8.1</c:v>
                </c:pt>
                <c:pt idx="821">
                  <c:v>3.7</c:v>
                </c:pt>
                <c:pt idx="822">
                  <c:v>4.6</c:v>
                </c:pt>
                <c:pt idx="823">
                  <c:v>3</c:v>
                </c:pt>
                <c:pt idx="824">
                  <c:v>0.6</c:v>
                </c:pt>
                <c:pt idx="825">
                  <c:v>0.1</c:v>
                </c:pt>
                <c:pt idx="826">
                  <c:v>0</c:v>
                </c:pt>
                <c:pt idx="827">
                  <c:v>0.1</c:v>
                </c:pt>
                <c:pt idx="828">
                  <c:v>7.2</c:v>
                </c:pt>
                <c:pt idx="829">
                  <c:v>4</c:v>
                </c:pt>
                <c:pt idx="830">
                  <c:v>4.4</c:v>
                </c:pt>
                <c:pt idx="831">
                  <c:v>11</c:v>
                </c:pt>
                <c:pt idx="832">
                  <c:v>6.2</c:v>
                </c:pt>
                <c:pt idx="833">
                  <c:v>0.1</c:v>
                </c:pt>
                <c:pt idx="834">
                  <c:v>5.5</c:v>
                </c:pt>
                <c:pt idx="835">
                  <c:v>2.4</c:v>
                </c:pt>
                <c:pt idx="836">
                  <c:v>0.8</c:v>
                </c:pt>
                <c:pt idx="837">
                  <c:v>7.8</c:v>
                </c:pt>
                <c:pt idx="838">
                  <c:v>0.9</c:v>
                </c:pt>
                <c:pt idx="839">
                  <c:v>0.4</c:v>
                </c:pt>
                <c:pt idx="840">
                  <c:v>0.1</c:v>
                </c:pt>
                <c:pt idx="841">
                  <c:v>30.7</c:v>
                </c:pt>
                <c:pt idx="842">
                  <c:v>6.8</c:v>
                </c:pt>
                <c:pt idx="843">
                  <c:v>1.3</c:v>
                </c:pt>
                <c:pt idx="844">
                  <c:v>0.5</c:v>
                </c:pt>
                <c:pt idx="845">
                  <c:v>0.6</c:v>
                </c:pt>
                <c:pt idx="846">
                  <c:v>3.9</c:v>
                </c:pt>
                <c:pt idx="847">
                  <c:v>1.8</c:v>
                </c:pt>
                <c:pt idx="848">
                  <c:v>0.6</c:v>
                </c:pt>
                <c:pt idx="849">
                  <c:v>0</c:v>
                </c:pt>
                <c:pt idx="850">
                  <c:v>0.1</c:v>
                </c:pt>
                <c:pt idx="851">
                  <c:v>1.2</c:v>
                </c:pt>
                <c:pt idx="852">
                  <c:v>0.2</c:v>
                </c:pt>
                <c:pt idx="853">
                  <c:v>1.6</c:v>
                </c:pt>
                <c:pt idx="854">
                  <c:v>8.8</c:v>
                </c:pt>
                <c:pt idx="855">
                  <c:v>0.4</c:v>
                </c:pt>
                <c:pt idx="856">
                  <c:v>2.3</c:v>
                </c:pt>
                <c:pt idx="857">
                  <c:v>0.6</c:v>
                </c:pt>
                <c:pt idx="858">
                  <c:v>0</c:v>
                </c:pt>
                <c:pt idx="859">
                  <c:v>0.5</c:v>
                </c:pt>
                <c:pt idx="860">
                  <c:v>0.2</c:v>
                </c:pt>
                <c:pt idx="861">
                  <c:v>0.1</c:v>
                </c:pt>
                <c:pt idx="862">
                  <c:v>0.1</c:v>
                </c:pt>
                <c:pt idx="863">
                  <c:v>18.4</c:v>
                </c:pt>
                <c:pt idx="864">
                  <c:v>8.5</c:v>
                </c:pt>
                <c:pt idx="865">
                  <c:v>40</c:v>
                </c:pt>
                <c:pt idx="866">
                  <c:v>64.1</c:v>
                </c:pt>
                <c:pt idx="867">
                  <c:v>33.1</c:v>
                </c:pt>
                <c:pt idx="868">
                  <c:v>27.2</c:v>
                </c:pt>
                <c:pt idx="869">
                  <c:v>64.4</c:v>
                </c:pt>
                <c:pt idx="870">
                  <c:v>41.5</c:v>
                </c:pt>
                <c:pt idx="871">
                  <c:v>32.4</c:v>
                </c:pt>
                <c:pt idx="872">
                  <c:v>63.2</c:v>
                </c:pt>
                <c:pt idx="873">
                  <c:v>12.8</c:v>
                </c:pt>
                <c:pt idx="874">
                  <c:v>0.1</c:v>
                </c:pt>
                <c:pt idx="875">
                  <c:v>0.1</c:v>
                </c:pt>
                <c:pt idx="876">
                  <c:v>0.1</c:v>
                </c:pt>
                <c:pt idx="877">
                  <c:v>0.8</c:v>
                </c:pt>
                <c:pt idx="878">
                  <c:v>0.2</c:v>
                </c:pt>
                <c:pt idx="879">
                  <c:v>0</c:v>
                </c:pt>
                <c:pt idx="880">
                  <c:v>0.1</c:v>
                </c:pt>
                <c:pt idx="881">
                  <c:v>0.5</c:v>
                </c:pt>
                <c:pt idx="882">
                  <c:v>3.6</c:v>
                </c:pt>
                <c:pt idx="883">
                  <c:v>0.1</c:v>
                </c:pt>
                <c:pt idx="884">
                  <c:v>0</c:v>
                </c:pt>
                <c:pt idx="885">
                  <c:v>0.1</c:v>
                </c:pt>
                <c:pt idx="886">
                  <c:v>0.5</c:v>
                </c:pt>
                <c:pt idx="887">
                  <c:v>0.1</c:v>
                </c:pt>
                <c:pt idx="888">
                  <c:v>0.2</c:v>
                </c:pt>
                <c:pt idx="889">
                  <c:v>1.1</c:v>
                </c:pt>
                <c:pt idx="890">
                  <c:v>2.5</c:v>
                </c:pt>
                <c:pt idx="891">
                  <c:v>0.2</c:v>
                </c:pt>
                <c:pt idx="892">
                  <c:v>0.2</c:v>
                </c:pt>
                <c:pt idx="893">
                  <c:v>0.1</c:v>
                </c:pt>
                <c:pt idx="894">
                  <c:v>7.7</c:v>
                </c:pt>
                <c:pt idx="895">
                  <c:v>1.2</c:v>
                </c:pt>
                <c:pt idx="896">
                  <c:v>0.4</c:v>
                </c:pt>
                <c:pt idx="897">
                  <c:v>4.2</c:v>
                </c:pt>
                <c:pt idx="898">
                  <c:v>0</c:v>
                </c:pt>
                <c:pt idx="899">
                  <c:v>0.2</c:v>
                </c:pt>
                <c:pt idx="900">
                  <c:v>0.3</c:v>
                </c:pt>
                <c:pt idx="901">
                  <c:v>0.1</c:v>
                </c:pt>
                <c:pt idx="902">
                  <c:v>0.2</c:v>
                </c:pt>
                <c:pt idx="903">
                  <c:v>0</c:v>
                </c:pt>
                <c:pt idx="904">
                  <c:v>0</c:v>
                </c:pt>
                <c:pt idx="905">
                  <c:v>0.2</c:v>
                </c:pt>
                <c:pt idx="906">
                  <c:v>0</c:v>
                </c:pt>
                <c:pt idx="907">
                  <c:v>0.2</c:v>
                </c:pt>
                <c:pt idx="908">
                  <c:v>0.1</c:v>
                </c:pt>
                <c:pt idx="909">
                  <c:v>1.2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0.5</c:v>
                </c:pt>
                <c:pt idx="915">
                  <c:v>0.6</c:v>
                </c:pt>
                <c:pt idx="916">
                  <c:v>1.2</c:v>
                </c:pt>
                <c:pt idx="917">
                  <c:v>0.5</c:v>
                </c:pt>
                <c:pt idx="918">
                  <c:v>2.1</c:v>
                </c:pt>
                <c:pt idx="919">
                  <c:v>36.1</c:v>
                </c:pt>
                <c:pt idx="920">
                  <c:v>64.8</c:v>
                </c:pt>
                <c:pt idx="921">
                  <c:v>54</c:v>
                </c:pt>
                <c:pt idx="922">
                  <c:v>19.5</c:v>
                </c:pt>
                <c:pt idx="923">
                  <c:v>2.7</c:v>
                </c:pt>
                <c:pt idx="924">
                  <c:v>11.3</c:v>
                </c:pt>
                <c:pt idx="925">
                  <c:v>0.1</c:v>
                </c:pt>
                <c:pt idx="926">
                  <c:v>0.3</c:v>
                </c:pt>
                <c:pt idx="927">
                  <c:v>0.9</c:v>
                </c:pt>
                <c:pt idx="928">
                  <c:v>2.5</c:v>
                </c:pt>
                <c:pt idx="929">
                  <c:v>0.2</c:v>
                </c:pt>
                <c:pt idx="930">
                  <c:v>1.1</c:v>
                </c:pt>
                <c:pt idx="931">
                  <c:v>0.5</c:v>
                </c:pt>
                <c:pt idx="932">
                  <c:v>1.4</c:v>
                </c:pt>
                <c:pt idx="933">
                  <c:v>0.2</c:v>
                </c:pt>
                <c:pt idx="934">
                  <c:v>1.8</c:v>
                </c:pt>
                <c:pt idx="935">
                  <c:v>15.9</c:v>
                </c:pt>
                <c:pt idx="936">
                  <c:v>5.4</c:v>
                </c:pt>
                <c:pt idx="937">
                  <c:v>2.9</c:v>
                </c:pt>
                <c:pt idx="938">
                  <c:v>3</c:v>
                </c:pt>
                <c:pt idx="939">
                  <c:v>9.1</c:v>
                </c:pt>
                <c:pt idx="940">
                  <c:v>1.1</c:v>
                </c:pt>
                <c:pt idx="941">
                  <c:v>15.2</c:v>
                </c:pt>
                <c:pt idx="942">
                  <c:v>3.3</c:v>
                </c:pt>
                <c:pt idx="943">
                  <c:v>2.8</c:v>
                </c:pt>
                <c:pt idx="944">
                  <c:v>2.9</c:v>
                </c:pt>
                <c:pt idx="945">
                  <c:v>0.1</c:v>
                </c:pt>
                <c:pt idx="946">
                  <c:v>2.8</c:v>
                </c:pt>
                <c:pt idx="947">
                  <c:v>0.1</c:v>
                </c:pt>
                <c:pt idx="948">
                  <c:v>1.6</c:v>
                </c:pt>
                <c:pt idx="949">
                  <c:v>0.7</c:v>
                </c:pt>
                <c:pt idx="950">
                  <c:v>8.3</c:v>
                </c:pt>
                <c:pt idx="951">
                  <c:v>23.1</c:v>
                </c:pt>
                <c:pt idx="952">
                  <c:v>8.7</c:v>
                </c:pt>
                <c:pt idx="953">
                  <c:v>2.2</c:v>
                </c:pt>
                <c:pt idx="954">
                  <c:v>0.8</c:v>
                </c:pt>
                <c:pt idx="955">
                  <c:v>3.4</c:v>
                </c:pt>
                <c:pt idx="956">
                  <c:v>1.6</c:v>
                </c:pt>
                <c:pt idx="957">
                  <c:v>18.5</c:v>
                </c:pt>
                <c:pt idx="958">
                  <c:v>0.4</c:v>
                </c:pt>
                <c:pt idx="959">
                  <c:v>4.4</c:v>
                </c:pt>
                <c:pt idx="960">
                  <c:v>1.2</c:v>
                </c:pt>
                <c:pt idx="961">
                  <c:v>18.1</c:v>
                </c:pt>
                <c:pt idx="962">
                  <c:v>23.6</c:v>
                </c:pt>
                <c:pt idx="963">
                  <c:v>35.4</c:v>
                </c:pt>
                <c:pt idx="964">
                  <c:v>9.5</c:v>
                </c:pt>
                <c:pt idx="965">
                  <c:v>9.9</c:v>
                </c:pt>
                <c:pt idx="966">
                  <c:v>2.9</c:v>
                </c:pt>
                <c:pt idx="967">
                  <c:v>2.2</c:v>
                </c:pt>
                <c:pt idx="968">
                  <c:v>7.4</c:v>
                </c:pt>
                <c:pt idx="969">
                  <c:v>0.4</c:v>
                </c:pt>
                <c:pt idx="970">
                  <c:v>2.1</c:v>
                </c:pt>
                <c:pt idx="971">
                  <c:v>0.1</c:v>
                </c:pt>
                <c:pt idx="972">
                  <c:v>0</c:v>
                </c:pt>
                <c:pt idx="973">
                  <c:v>0.1</c:v>
                </c:pt>
                <c:pt idx="974">
                  <c:v>0.1</c:v>
                </c:pt>
                <c:pt idx="975">
                  <c:v>0.1</c:v>
                </c:pt>
                <c:pt idx="976">
                  <c:v>2</c:v>
                </c:pt>
                <c:pt idx="977">
                  <c:v>0.1</c:v>
                </c:pt>
                <c:pt idx="978">
                  <c:v>0.1</c:v>
                </c:pt>
                <c:pt idx="979">
                  <c:v>4.3</c:v>
                </c:pt>
                <c:pt idx="980">
                  <c:v>6.3</c:v>
                </c:pt>
                <c:pt idx="981">
                  <c:v>4.7</c:v>
                </c:pt>
                <c:pt idx="982">
                  <c:v>0</c:v>
                </c:pt>
                <c:pt idx="983">
                  <c:v>0</c:v>
                </c:pt>
                <c:pt idx="984">
                  <c:v>0.8</c:v>
                </c:pt>
                <c:pt idx="985">
                  <c:v>0.3</c:v>
                </c:pt>
                <c:pt idx="986">
                  <c:v>1.2</c:v>
                </c:pt>
                <c:pt idx="987">
                  <c:v>4.3</c:v>
                </c:pt>
                <c:pt idx="988">
                  <c:v>0.6</c:v>
                </c:pt>
                <c:pt idx="989">
                  <c:v>0</c:v>
                </c:pt>
                <c:pt idx="990">
                  <c:v>0.1</c:v>
                </c:pt>
                <c:pt idx="991">
                  <c:v>0.7</c:v>
                </c:pt>
                <c:pt idx="992">
                  <c:v>0</c:v>
                </c:pt>
                <c:pt idx="993">
                  <c:v>0.9</c:v>
                </c:pt>
                <c:pt idx="994">
                  <c:v>0.1</c:v>
                </c:pt>
                <c:pt idx="995">
                  <c:v>0</c:v>
                </c:pt>
                <c:pt idx="996">
                  <c:v>0</c:v>
                </c:pt>
                <c:pt idx="997">
                  <c:v>0.4</c:v>
                </c:pt>
                <c:pt idx="998">
                  <c:v>0.2</c:v>
                </c:pt>
                <c:pt idx="999">
                  <c:v>0.2</c:v>
                </c:pt>
                <c:pt idx="1000">
                  <c:v>0.1</c:v>
                </c:pt>
                <c:pt idx="1001">
                  <c:v>2.8</c:v>
                </c:pt>
                <c:pt idx="1002">
                  <c:v>18.4</c:v>
                </c:pt>
                <c:pt idx="1003">
                  <c:v>1.5</c:v>
                </c:pt>
                <c:pt idx="1004">
                  <c:v>0.4</c:v>
                </c:pt>
                <c:pt idx="1005">
                  <c:v>0.3</c:v>
                </c:pt>
                <c:pt idx="1006">
                  <c:v>2.2</c:v>
                </c:pt>
                <c:pt idx="1007">
                  <c:v>0.1</c:v>
                </c:pt>
                <c:pt idx="1008">
                  <c:v>0</c:v>
                </c:pt>
                <c:pt idx="1009">
                  <c:v>6.5</c:v>
                </c:pt>
                <c:pt idx="1010">
                  <c:v>3.2</c:v>
                </c:pt>
                <c:pt idx="1011">
                  <c:v>1.2</c:v>
                </c:pt>
                <c:pt idx="1012">
                  <c:v>0.2</c:v>
                </c:pt>
                <c:pt idx="1013">
                  <c:v>28.3</c:v>
                </c:pt>
                <c:pt idx="1014">
                  <c:v>2.4</c:v>
                </c:pt>
                <c:pt idx="1015">
                  <c:v>1.1</c:v>
                </c:pt>
                <c:pt idx="1016">
                  <c:v>10.7</c:v>
                </c:pt>
                <c:pt idx="1017">
                  <c:v>3.3</c:v>
                </c:pt>
                <c:pt idx="1018">
                  <c:v>3.7</c:v>
                </c:pt>
                <c:pt idx="1019">
                  <c:v>11.2</c:v>
                </c:pt>
                <c:pt idx="1020">
                  <c:v>0.2</c:v>
                </c:pt>
                <c:pt idx="1021">
                  <c:v>2</c:v>
                </c:pt>
                <c:pt idx="1022">
                  <c:v>0.8</c:v>
                </c:pt>
                <c:pt idx="1023">
                  <c:v>0.4</c:v>
                </c:pt>
                <c:pt idx="1024">
                  <c:v>3.4</c:v>
                </c:pt>
                <c:pt idx="1025">
                  <c:v>1.4</c:v>
                </c:pt>
                <c:pt idx="1026">
                  <c:v>12.5</c:v>
                </c:pt>
                <c:pt idx="1027">
                  <c:v>3.7</c:v>
                </c:pt>
                <c:pt idx="1028">
                  <c:v>1.5</c:v>
                </c:pt>
                <c:pt idx="1029">
                  <c:v>4.7</c:v>
                </c:pt>
                <c:pt idx="1030">
                  <c:v>0.2</c:v>
                </c:pt>
                <c:pt idx="1031">
                  <c:v>1.2</c:v>
                </c:pt>
                <c:pt idx="1032">
                  <c:v>1.6</c:v>
                </c:pt>
                <c:pt idx="1033">
                  <c:v>0.1</c:v>
                </c:pt>
                <c:pt idx="1034">
                  <c:v>1.5</c:v>
                </c:pt>
                <c:pt idx="1035">
                  <c:v>3.1</c:v>
                </c:pt>
                <c:pt idx="1036">
                  <c:v>0.1</c:v>
                </c:pt>
                <c:pt idx="1037">
                  <c:v>3.2</c:v>
                </c:pt>
                <c:pt idx="1038">
                  <c:v>0</c:v>
                </c:pt>
                <c:pt idx="1039">
                  <c:v>0.2</c:v>
                </c:pt>
                <c:pt idx="1040">
                  <c:v>0.1</c:v>
                </c:pt>
                <c:pt idx="1041">
                  <c:v>3.3</c:v>
                </c:pt>
                <c:pt idx="1042">
                  <c:v>0.5</c:v>
                </c:pt>
                <c:pt idx="1043">
                  <c:v>2.4</c:v>
                </c:pt>
                <c:pt idx="1044">
                  <c:v>0.6</c:v>
                </c:pt>
                <c:pt idx="1045">
                  <c:v>0.1</c:v>
                </c:pt>
                <c:pt idx="1046">
                  <c:v>0.3</c:v>
                </c:pt>
                <c:pt idx="1047">
                  <c:v>2.5</c:v>
                </c:pt>
                <c:pt idx="1048">
                  <c:v>0.1</c:v>
                </c:pt>
                <c:pt idx="1049">
                  <c:v>1.5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0.1</c:v>
                </c:pt>
                <c:pt idx="1054">
                  <c:v>0.2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0.4</c:v>
                </c:pt>
                <c:pt idx="1060">
                  <c:v>0.1</c:v>
                </c:pt>
                <c:pt idx="1061">
                  <c:v>0</c:v>
                </c:pt>
                <c:pt idx="1062">
                  <c:v>0.2</c:v>
                </c:pt>
                <c:pt idx="1063">
                  <c:v>0.2</c:v>
                </c:pt>
                <c:pt idx="1064">
                  <c:v>0.1</c:v>
                </c:pt>
                <c:pt idx="1065">
                  <c:v>0.2</c:v>
                </c:pt>
                <c:pt idx="1066">
                  <c:v>0.1</c:v>
                </c:pt>
                <c:pt idx="1067">
                  <c:v>0.2</c:v>
                </c:pt>
                <c:pt idx="1068">
                  <c:v>0.1</c:v>
                </c:pt>
                <c:pt idx="1069">
                  <c:v>0.3</c:v>
                </c:pt>
                <c:pt idx="1070">
                  <c:v>0.1</c:v>
                </c:pt>
                <c:pt idx="1071">
                  <c:v>0</c:v>
                </c:pt>
                <c:pt idx="1072">
                  <c:v>0.2</c:v>
                </c:pt>
                <c:pt idx="1073">
                  <c:v>1.2</c:v>
                </c:pt>
                <c:pt idx="1074">
                  <c:v>0.2</c:v>
                </c:pt>
                <c:pt idx="1075">
                  <c:v>0.5</c:v>
                </c:pt>
                <c:pt idx="1076">
                  <c:v>0.4</c:v>
                </c:pt>
                <c:pt idx="1077">
                  <c:v>0</c:v>
                </c:pt>
                <c:pt idx="1078">
                  <c:v>2.6</c:v>
                </c:pt>
                <c:pt idx="1079">
                  <c:v>14.3</c:v>
                </c:pt>
                <c:pt idx="1080">
                  <c:v>0.1</c:v>
                </c:pt>
                <c:pt idx="1081">
                  <c:v>0.2</c:v>
                </c:pt>
                <c:pt idx="1082">
                  <c:v>0</c:v>
                </c:pt>
                <c:pt idx="1083">
                  <c:v>2</c:v>
                </c:pt>
                <c:pt idx="1084">
                  <c:v>11.8</c:v>
                </c:pt>
                <c:pt idx="1085">
                  <c:v>0.1</c:v>
                </c:pt>
                <c:pt idx="1086">
                  <c:v>0.3</c:v>
                </c:pt>
                <c:pt idx="1087">
                  <c:v>0</c:v>
                </c:pt>
                <c:pt idx="1088">
                  <c:v>0</c:v>
                </c:pt>
                <c:pt idx="1089">
                  <c:v>0.9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0.1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0.1</c:v>
                </c:pt>
                <c:pt idx="1103">
                  <c:v>0.1</c:v>
                </c:pt>
                <c:pt idx="1104">
                  <c:v>0</c:v>
                </c:pt>
                <c:pt idx="1105">
                  <c:v>0</c:v>
                </c:pt>
                <c:pt idx="1106">
                  <c:v>1</c:v>
                </c:pt>
                <c:pt idx="1107">
                  <c:v>0</c:v>
                </c:pt>
                <c:pt idx="1108">
                  <c:v>0.1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0.2</c:v>
                </c:pt>
                <c:pt idx="1114">
                  <c:v>0</c:v>
                </c:pt>
                <c:pt idx="1115">
                  <c:v>0.2</c:v>
                </c:pt>
                <c:pt idx="1116">
                  <c:v>0</c:v>
                </c:pt>
                <c:pt idx="1117">
                  <c:v>0</c:v>
                </c:pt>
                <c:pt idx="1118">
                  <c:v>0.1</c:v>
                </c:pt>
                <c:pt idx="1119">
                  <c:v>0.2</c:v>
                </c:pt>
                <c:pt idx="1120">
                  <c:v>0.3</c:v>
                </c:pt>
                <c:pt idx="1121">
                  <c:v>0.2</c:v>
                </c:pt>
                <c:pt idx="1122">
                  <c:v>0.2</c:v>
                </c:pt>
                <c:pt idx="1123">
                  <c:v>0.1</c:v>
                </c:pt>
                <c:pt idx="1124">
                  <c:v>0.1</c:v>
                </c:pt>
                <c:pt idx="1125">
                  <c:v>0.3</c:v>
                </c:pt>
                <c:pt idx="1126">
                  <c:v>1</c:v>
                </c:pt>
                <c:pt idx="1127">
                  <c:v>0.1</c:v>
                </c:pt>
                <c:pt idx="1128">
                  <c:v>0.2</c:v>
                </c:pt>
                <c:pt idx="1129">
                  <c:v>0.2</c:v>
                </c:pt>
                <c:pt idx="1130">
                  <c:v>0.3</c:v>
                </c:pt>
                <c:pt idx="1131">
                  <c:v>0.1</c:v>
                </c:pt>
                <c:pt idx="1132">
                  <c:v>0.2</c:v>
                </c:pt>
                <c:pt idx="1133">
                  <c:v>0</c:v>
                </c:pt>
                <c:pt idx="1134">
                  <c:v>0.3</c:v>
                </c:pt>
                <c:pt idx="1135">
                  <c:v>0.2</c:v>
                </c:pt>
                <c:pt idx="1136">
                  <c:v>0.4</c:v>
                </c:pt>
                <c:pt idx="1137">
                  <c:v>0.1</c:v>
                </c:pt>
                <c:pt idx="1138">
                  <c:v>0</c:v>
                </c:pt>
                <c:pt idx="1139">
                  <c:v>0</c:v>
                </c:pt>
                <c:pt idx="1140">
                  <c:v>0.2</c:v>
                </c:pt>
                <c:pt idx="1141">
                  <c:v>0.1</c:v>
                </c:pt>
                <c:pt idx="1142">
                  <c:v>0.3</c:v>
                </c:pt>
                <c:pt idx="1143">
                  <c:v>0</c:v>
                </c:pt>
                <c:pt idx="1144">
                  <c:v>0.1</c:v>
                </c:pt>
                <c:pt idx="1145">
                  <c:v>0.3</c:v>
                </c:pt>
                <c:pt idx="1146">
                  <c:v>0.1</c:v>
                </c:pt>
                <c:pt idx="1147">
                  <c:v>0.1</c:v>
                </c:pt>
                <c:pt idx="1148">
                  <c:v>0</c:v>
                </c:pt>
                <c:pt idx="1149">
                  <c:v>0.3</c:v>
                </c:pt>
                <c:pt idx="1150">
                  <c:v>0</c:v>
                </c:pt>
                <c:pt idx="1151">
                  <c:v>0.3</c:v>
                </c:pt>
                <c:pt idx="1152">
                  <c:v>0.2</c:v>
                </c:pt>
                <c:pt idx="1153">
                  <c:v>0.3</c:v>
                </c:pt>
                <c:pt idx="1154">
                  <c:v>0</c:v>
                </c:pt>
                <c:pt idx="1155">
                  <c:v>0</c:v>
                </c:pt>
                <c:pt idx="1156">
                  <c:v>0.1</c:v>
                </c:pt>
                <c:pt idx="1157">
                  <c:v>0.1</c:v>
                </c:pt>
                <c:pt idx="1158">
                  <c:v>0</c:v>
                </c:pt>
                <c:pt idx="1159">
                  <c:v>0.2</c:v>
                </c:pt>
                <c:pt idx="1160">
                  <c:v>0</c:v>
                </c:pt>
                <c:pt idx="1161">
                  <c:v>0</c:v>
                </c:pt>
                <c:pt idx="1162">
                  <c:v>0.1</c:v>
                </c:pt>
                <c:pt idx="1163">
                  <c:v>0.2</c:v>
                </c:pt>
                <c:pt idx="1164">
                  <c:v>0</c:v>
                </c:pt>
                <c:pt idx="1165">
                  <c:v>0</c:v>
                </c:pt>
                <c:pt idx="1166">
                  <c:v>0.2</c:v>
                </c:pt>
                <c:pt idx="1167">
                  <c:v>0.1</c:v>
                </c:pt>
                <c:pt idx="1168">
                  <c:v>0.1</c:v>
                </c:pt>
                <c:pt idx="1169">
                  <c:v>0.2</c:v>
                </c:pt>
                <c:pt idx="1170">
                  <c:v>0</c:v>
                </c:pt>
                <c:pt idx="1171">
                  <c:v>0.1</c:v>
                </c:pt>
                <c:pt idx="1172">
                  <c:v>0.1</c:v>
                </c:pt>
                <c:pt idx="1173">
                  <c:v>0.3</c:v>
                </c:pt>
                <c:pt idx="1174">
                  <c:v>0.3</c:v>
                </c:pt>
                <c:pt idx="1175">
                  <c:v>0.1</c:v>
                </c:pt>
                <c:pt idx="1176">
                  <c:v>0</c:v>
                </c:pt>
                <c:pt idx="1177">
                  <c:v>0.2</c:v>
                </c:pt>
                <c:pt idx="1178">
                  <c:v>0</c:v>
                </c:pt>
                <c:pt idx="1179">
                  <c:v>0</c:v>
                </c:pt>
                <c:pt idx="1180">
                  <c:v>0.1</c:v>
                </c:pt>
                <c:pt idx="1181">
                  <c:v>0</c:v>
                </c:pt>
                <c:pt idx="1182">
                  <c:v>0.1</c:v>
                </c:pt>
                <c:pt idx="1183">
                  <c:v>0.3</c:v>
                </c:pt>
                <c:pt idx="1184">
                  <c:v>0</c:v>
                </c:pt>
                <c:pt idx="1185">
                  <c:v>0.4</c:v>
                </c:pt>
                <c:pt idx="1186">
                  <c:v>0.1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0.1</c:v>
                </c:pt>
                <c:pt idx="1191">
                  <c:v>0.2</c:v>
                </c:pt>
                <c:pt idx="1192">
                  <c:v>0.2</c:v>
                </c:pt>
                <c:pt idx="1193">
                  <c:v>0.3</c:v>
                </c:pt>
                <c:pt idx="1194">
                  <c:v>0.1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0.2</c:v>
                </c:pt>
                <c:pt idx="1199">
                  <c:v>0</c:v>
                </c:pt>
                <c:pt idx="1200">
                  <c:v>0.1</c:v>
                </c:pt>
                <c:pt idx="1201">
                  <c:v>0.2</c:v>
                </c:pt>
                <c:pt idx="1202">
                  <c:v>0</c:v>
                </c:pt>
                <c:pt idx="1203">
                  <c:v>0.1</c:v>
                </c:pt>
                <c:pt idx="1204">
                  <c:v>0.1</c:v>
                </c:pt>
                <c:pt idx="1205">
                  <c:v>0</c:v>
                </c:pt>
                <c:pt idx="1206">
                  <c:v>0.1</c:v>
                </c:pt>
                <c:pt idx="1207">
                  <c:v>0.1</c:v>
                </c:pt>
                <c:pt idx="1208">
                  <c:v>0</c:v>
                </c:pt>
                <c:pt idx="1209">
                  <c:v>0</c:v>
                </c:pt>
                <c:pt idx="1210">
                  <c:v>0.2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0.1</c:v>
                </c:pt>
                <c:pt idx="1215">
                  <c:v>0.1</c:v>
                </c:pt>
                <c:pt idx="1216">
                  <c:v>0.2</c:v>
                </c:pt>
                <c:pt idx="1217">
                  <c:v>0.1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0.1</c:v>
                </c:pt>
                <c:pt idx="1226">
                  <c:v>0.1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0.1</c:v>
                </c:pt>
                <c:pt idx="1234">
                  <c:v>0</c:v>
                </c:pt>
                <c:pt idx="1235">
                  <c:v>0</c:v>
                </c:pt>
                <c:pt idx="1236">
                  <c:v>0.1</c:v>
                </c:pt>
                <c:pt idx="1237">
                  <c:v>0</c:v>
                </c:pt>
                <c:pt idx="1238">
                  <c:v>0.1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0.1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0.1</c:v>
                </c:pt>
                <c:pt idx="1255">
                  <c:v>0</c:v>
                </c:pt>
                <c:pt idx="1256">
                  <c:v>0</c:v>
                </c:pt>
                <c:pt idx="1257">
                  <c:v>0.1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0.4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0.2</c:v>
                </c:pt>
                <c:pt idx="1269">
                  <c:v>0.4</c:v>
                </c:pt>
                <c:pt idx="1270">
                  <c:v>0.2</c:v>
                </c:pt>
                <c:pt idx="1271">
                  <c:v>0.1</c:v>
                </c:pt>
                <c:pt idx="1272">
                  <c:v>1.8</c:v>
                </c:pt>
                <c:pt idx="1273">
                  <c:v>0.6</c:v>
                </c:pt>
                <c:pt idx="1274">
                  <c:v>1.1</c:v>
                </c:pt>
                <c:pt idx="1275">
                  <c:v>0.3</c:v>
                </c:pt>
                <c:pt idx="1276">
                  <c:v>0.2</c:v>
                </c:pt>
                <c:pt idx="1277">
                  <c:v>0.2</c:v>
                </c:pt>
                <c:pt idx="1278">
                  <c:v>0.1</c:v>
                </c:pt>
                <c:pt idx="1279">
                  <c:v>0.2</c:v>
                </c:pt>
                <c:pt idx="1280">
                  <c:v>0.2</c:v>
                </c:pt>
                <c:pt idx="1281">
                  <c:v>0.6</c:v>
                </c:pt>
                <c:pt idx="1282">
                  <c:v>0</c:v>
                </c:pt>
                <c:pt idx="1283">
                  <c:v>0.3</c:v>
                </c:pt>
                <c:pt idx="1284">
                  <c:v>0.5</c:v>
                </c:pt>
                <c:pt idx="1285">
                  <c:v>0.3</c:v>
                </c:pt>
                <c:pt idx="1286">
                  <c:v>0</c:v>
                </c:pt>
                <c:pt idx="1287">
                  <c:v>0.4</c:v>
                </c:pt>
                <c:pt idx="1288">
                  <c:v>0.2</c:v>
                </c:pt>
                <c:pt idx="1289">
                  <c:v>0</c:v>
                </c:pt>
                <c:pt idx="1290">
                  <c:v>0.2</c:v>
                </c:pt>
                <c:pt idx="1291">
                  <c:v>0.2</c:v>
                </c:pt>
                <c:pt idx="1292">
                  <c:v>0.1</c:v>
                </c:pt>
                <c:pt idx="1293">
                  <c:v>0.1</c:v>
                </c:pt>
                <c:pt idx="1294">
                  <c:v>0.2</c:v>
                </c:pt>
                <c:pt idx="1295">
                  <c:v>0.3</c:v>
                </c:pt>
                <c:pt idx="1296">
                  <c:v>0.3</c:v>
                </c:pt>
                <c:pt idx="1297">
                  <c:v>0.2</c:v>
                </c:pt>
                <c:pt idx="1298">
                  <c:v>0.3</c:v>
                </c:pt>
                <c:pt idx="1299">
                  <c:v>0.2</c:v>
                </c:pt>
                <c:pt idx="1300">
                  <c:v>0.1</c:v>
                </c:pt>
                <c:pt idx="1301">
                  <c:v>0.4</c:v>
                </c:pt>
                <c:pt idx="1302">
                  <c:v>0.5</c:v>
                </c:pt>
                <c:pt idx="1303">
                  <c:v>0.3</c:v>
                </c:pt>
                <c:pt idx="1304">
                  <c:v>0.2</c:v>
                </c:pt>
                <c:pt idx="1305">
                  <c:v>0.3</c:v>
                </c:pt>
                <c:pt idx="1306">
                  <c:v>0.2</c:v>
                </c:pt>
                <c:pt idx="1307">
                  <c:v>0.2</c:v>
                </c:pt>
                <c:pt idx="1308">
                  <c:v>0.5</c:v>
                </c:pt>
                <c:pt idx="1309">
                  <c:v>0.3</c:v>
                </c:pt>
                <c:pt idx="1310">
                  <c:v>0.2</c:v>
                </c:pt>
                <c:pt idx="1311">
                  <c:v>0.7</c:v>
                </c:pt>
                <c:pt idx="1312">
                  <c:v>0.5</c:v>
                </c:pt>
                <c:pt idx="1313">
                  <c:v>0.6</c:v>
                </c:pt>
                <c:pt idx="1314">
                  <c:v>0</c:v>
                </c:pt>
                <c:pt idx="1315">
                  <c:v>0.3</c:v>
                </c:pt>
                <c:pt idx="1316">
                  <c:v>0.3</c:v>
                </c:pt>
                <c:pt idx="1317">
                  <c:v>0.1</c:v>
                </c:pt>
                <c:pt idx="1318">
                  <c:v>0.2</c:v>
                </c:pt>
                <c:pt idx="1319">
                  <c:v>0.1</c:v>
                </c:pt>
                <c:pt idx="1320">
                  <c:v>0.7</c:v>
                </c:pt>
                <c:pt idx="1321">
                  <c:v>52.9</c:v>
                </c:pt>
                <c:pt idx="1322">
                  <c:v>20.7</c:v>
                </c:pt>
                <c:pt idx="1323">
                  <c:v>22.1</c:v>
                </c:pt>
                <c:pt idx="1324">
                  <c:v>1.4</c:v>
                </c:pt>
                <c:pt idx="1325">
                  <c:v>0.1</c:v>
                </c:pt>
                <c:pt idx="1326">
                  <c:v>0</c:v>
                </c:pt>
                <c:pt idx="1327">
                  <c:v>0.1</c:v>
                </c:pt>
                <c:pt idx="1328">
                  <c:v>0.1</c:v>
                </c:pt>
                <c:pt idx="1329">
                  <c:v>0.3</c:v>
                </c:pt>
                <c:pt idx="1330">
                  <c:v>0.1</c:v>
                </c:pt>
                <c:pt idx="1331">
                  <c:v>0</c:v>
                </c:pt>
                <c:pt idx="1332">
                  <c:v>0.2</c:v>
                </c:pt>
                <c:pt idx="1333">
                  <c:v>0.1</c:v>
                </c:pt>
                <c:pt idx="1334">
                  <c:v>0.2</c:v>
                </c:pt>
                <c:pt idx="1335">
                  <c:v>0.4</c:v>
                </c:pt>
                <c:pt idx="1336">
                  <c:v>10.6</c:v>
                </c:pt>
                <c:pt idx="1337">
                  <c:v>15.3</c:v>
                </c:pt>
                <c:pt idx="1338">
                  <c:v>16</c:v>
                </c:pt>
                <c:pt idx="1339">
                  <c:v>20.8</c:v>
                </c:pt>
                <c:pt idx="1340">
                  <c:v>0.4</c:v>
                </c:pt>
                <c:pt idx="1341">
                  <c:v>0.1</c:v>
                </c:pt>
                <c:pt idx="1342">
                  <c:v>0.6</c:v>
                </c:pt>
                <c:pt idx="1343">
                  <c:v>0.2</c:v>
                </c:pt>
                <c:pt idx="1344">
                  <c:v>0.1</c:v>
                </c:pt>
                <c:pt idx="1345">
                  <c:v>0.1</c:v>
                </c:pt>
                <c:pt idx="1346">
                  <c:v>0.4</c:v>
                </c:pt>
                <c:pt idx="1347">
                  <c:v>0</c:v>
                </c:pt>
                <c:pt idx="1348">
                  <c:v>0</c:v>
                </c:pt>
                <c:pt idx="1349">
                  <c:v>0.3</c:v>
                </c:pt>
                <c:pt idx="1350">
                  <c:v>0.5</c:v>
                </c:pt>
                <c:pt idx="1351">
                  <c:v>0</c:v>
                </c:pt>
                <c:pt idx="1352">
                  <c:v>0</c:v>
                </c:pt>
                <c:pt idx="1353">
                  <c:v>0.7</c:v>
                </c:pt>
                <c:pt idx="1354">
                  <c:v>0.4</c:v>
                </c:pt>
                <c:pt idx="1355">
                  <c:v>0</c:v>
                </c:pt>
                <c:pt idx="1356">
                  <c:v>0</c:v>
                </c:pt>
                <c:pt idx="1357">
                  <c:v>0.1</c:v>
                </c:pt>
                <c:pt idx="1358">
                  <c:v>0</c:v>
                </c:pt>
                <c:pt idx="1359">
                  <c:v>0</c:v>
                </c:pt>
                <c:pt idx="1360">
                  <c:v>0.2</c:v>
                </c:pt>
                <c:pt idx="1361">
                  <c:v>13.8</c:v>
                </c:pt>
                <c:pt idx="1362">
                  <c:v>20.3</c:v>
                </c:pt>
                <c:pt idx="1363">
                  <c:v>13.7</c:v>
                </c:pt>
                <c:pt idx="1364">
                  <c:v>11.7</c:v>
                </c:pt>
                <c:pt idx="1365">
                  <c:v>2.8</c:v>
                </c:pt>
                <c:pt idx="1366">
                  <c:v>1.3</c:v>
                </c:pt>
                <c:pt idx="1367">
                  <c:v>0.8</c:v>
                </c:pt>
                <c:pt idx="1368">
                  <c:v>4.9</c:v>
                </c:pt>
                <c:pt idx="1369">
                  <c:v>4.5</c:v>
                </c:pt>
                <c:pt idx="1370">
                  <c:v>1.5</c:v>
                </c:pt>
                <c:pt idx="1371">
                  <c:v>1.6</c:v>
                </c:pt>
                <c:pt idx="1372">
                  <c:v>4.5</c:v>
                </c:pt>
                <c:pt idx="1373">
                  <c:v>1.4</c:v>
                </c:pt>
                <c:pt idx="1374">
                  <c:v>3.2</c:v>
                </c:pt>
                <c:pt idx="1375">
                  <c:v>4</c:v>
                </c:pt>
                <c:pt idx="1376">
                  <c:v>3.8</c:v>
                </c:pt>
                <c:pt idx="1377">
                  <c:v>1.3</c:v>
                </c:pt>
                <c:pt idx="1378">
                  <c:v>7.5</c:v>
                </c:pt>
                <c:pt idx="1379">
                  <c:v>9.3</c:v>
                </c:pt>
                <c:pt idx="1380">
                  <c:v>0.7</c:v>
                </c:pt>
                <c:pt idx="1381">
                  <c:v>0.6</c:v>
                </c:pt>
                <c:pt idx="1382">
                  <c:v>9.1</c:v>
                </c:pt>
                <c:pt idx="1383">
                  <c:v>2.8</c:v>
                </c:pt>
                <c:pt idx="1384">
                  <c:v>6.4</c:v>
                </c:pt>
                <c:pt idx="1385">
                  <c:v>2.4</c:v>
                </c:pt>
                <c:pt idx="1386">
                  <c:v>3</c:v>
                </c:pt>
                <c:pt idx="1387">
                  <c:v>2.5</c:v>
                </c:pt>
                <c:pt idx="1388">
                  <c:v>6.2</c:v>
                </c:pt>
                <c:pt idx="1389">
                  <c:v>1.3</c:v>
                </c:pt>
                <c:pt idx="1390">
                  <c:v>2.1</c:v>
                </c:pt>
                <c:pt idx="1391">
                  <c:v>3.1</c:v>
                </c:pt>
                <c:pt idx="1392">
                  <c:v>2.6</c:v>
                </c:pt>
                <c:pt idx="1393">
                  <c:v>4</c:v>
                </c:pt>
                <c:pt idx="1394">
                  <c:v>7.4</c:v>
                </c:pt>
                <c:pt idx="1395">
                  <c:v>6.7</c:v>
                </c:pt>
                <c:pt idx="1396">
                  <c:v>5.6</c:v>
                </c:pt>
                <c:pt idx="1397">
                  <c:v>4.8</c:v>
                </c:pt>
                <c:pt idx="1398">
                  <c:v>5.1</c:v>
                </c:pt>
                <c:pt idx="1399">
                  <c:v>2.5</c:v>
                </c:pt>
                <c:pt idx="1400">
                  <c:v>5.1</c:v>
                </c:pt>
                <c:pt idx="1401">
                  <c:v>7.2</c:v>
                </c:pt>
                <c:pt idx="1402">
                  <c:v>4.6</c:v>
                </c:pt>
                <c:pt idx="1403">
                  <c:v>7.4</c:v>
                </c:pt>
                <c:pt idx="1404">
                  <c:v>6.2</c:v>
                </c:pt>
                <c:pt idx="1405">
                  <c:v>6.2</c:v>
                </c:pt>
                <c:pt idx="1406">
                  <c:v>11.8</c:v>
                </c:pt>
                <c:pt idx="1407">
                  <c:v>9.8</c:v>
                </c:pt>
                <c:pt idx="1408">
                  <c:v>7.1</c:v>
                </c:pt>
                <c:pt idx="1409">
                  <c:v>4.5</c:v>
                </c:pt>
                <c:pt idx="1410">
                  <c:v>4.8</c:v>
                </c:pt>
                <c:pt idx="1411">
                  <c:v>6.2</c:v>
                </c:pt>
                <c:pt idx="1412">
                  <c:v>6.4</c:v>
                </c:pt>
                <c:pt idx="1413">
                  <c:v>4.2</c:v>
                </c:pt>
                <c:pt idx="1414">
                  <c:v>4.4</c:v>
                </c:pt>
                <c:pt idx="1415">
                  <c:v>5.2</c:v>
                </c:pt>
                <c:pt idx="1416">
                  <c:v>7.5</c:v>
                </c:pt>
                <c:pt idx="1417">
                  <c:v>5.4</c:v>
                </c:pt>
                <c:pt idx="1418">
                  <c:v>7.3</c:v>
                </c:pt>
                <c:pt idx="1419">
                  <c:v>5</c:v>
                </c:pt>
                <c:pt idx="1420">
                  <c:v>5.1</c:v>
                </c:pt>
                <c:pt idx="1421">
                  <c:v>3.2</c:v>
                </c:pt>
                <c:pt idx="1422">
                  <c:v>4.7</c:v>
                </c:pt>
                <c:pt idx="1423">
                  <c:v>3.9</c:v>
                </c:pt>
                <c:pt idx="1424">
                  <c:v>5</c:v>
                </c:pt>
                <c:pt idx="1425">
                  <c:v>5.4</c:v>
                </c:pt>
                <c:pt idx="1426">
                  <c:v>2.7</c:v>
                </c:pt>
                <c:pt idx="1427">
                  <c:v>4</c:v>
                </c:pt>
                <c:pt idx="1428">
                  <c:v>4.1</c:v>
                </c:pt>
                <c:pt idx="1429">
                  <c:v>3.7</c:v>
                </c:pt>
                <c:pt idx="1430">
                  <c:v>3.1</c:v>
                </c:pt>
                <c:pt idx="1431">
                  <c:v>38.3</c:v>
                </c:pt>
                <c:pt idx="1432">
                  <c:v>19.7</c:v>
                </c:pt>
                <c:pt idx="1433">
                  <c:v>1.6</c:v>
                </c:pt>
                <c:pt idx="1434">
                  <c:v>1.4</c:v>
                </c:pt>
                <c:pt idx="1435">
                  <c:v>3</c:v>
                </c:pt>
                <c:pt idx="1436">
                  <c:v>2.3</c:v>
                </c:pt>
                <c:pt idx="1437">
                  <c:v>4.5</c:v>
                </c:pt>
                <c:pt idx="1438">
                  <c:v>2.3</c:v>
                </c:pt>
                <c:pt idx="1439">
                  <c:v>0.7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Disk!$M$1</c:f>
              <c:strCache>
                <c:ptCount val="1"/>
                <c:pt idx="0">
                  <c:v>sde</c:v>
                </c:pt>
              </c:strCache>
            </c:strRef>
          </c:tx>
          <c:spPr>
            <a:ln w="31750" cap="rnd" cmpd="sng" algn="ctr">
              <a:solidFill>
                <a:schemeClr val="accent6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Disk!$M$2:$M$1441</c:f>
              <c:numCache>
                <c:formatCode>General</c:formatCode>
                <c:ptCount val="1440"/>
                <c:pt idx="0">
                  <c:v>0.5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12</c:v>
                </c:pt>
                <c:pt idx="35">
                  <c:v>12.2</c:v>
                </c:pt>
                <c:pt idx="36">
                  <c:v>2.7</c:v>
                </c:pt>
                <c:pt idx="37">
                  <c:v>12</c:v>
                </c:pt>
                <c:pt idx="38">
                  <c:v>13.4</c:v>
                </c:pt>
                <c:pt idx="39">
                  <c:v>7.6</c:v>
                </c:pt>
                <c:pt idx="40">
                  <c:v>0.5</c:v>
                </c:pt>
                <c:pt idx="41">
                  <c:v>0.9</c:v>
                </c:pt>
                <c:pt idx="42">
                  <c:v>1.6</c:v>
                </c:pt>
                <c:pt idx="43">
                  <c:v>1.4</c:v>
                </c:pt>
                <c:pt idx="44">
                  <c:v>1.2</c:v>
                </c:pt>
                <c:pt idx="45">
                  <c:v>1.4</c:v>
                </c:pt>
                <c:pt idx="46">
                  <c:v>2.4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0.1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0.1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0.2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0.1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0.1</c:v>
                </c:pt>
                <c:pt idx="111">
                  <c:v>0</c:v>
                </c:pt>
                <c:pt idx="112">
                  <c:v>0</c:v>
                </c:pt>
                <c:pt idx="113">
                  <c:v>39</c:v>
                </c:pt>
                <c:pt idx="114">
                  <c:v>41.3</c:v>
                </c:pt>
                <c:pt idx="115">
                  <c:v>55.5</c:v>
                </c:pt>
                <c:pt idx="116">
                  <c:v>48.2</c:v>
                </c:pt>
                <c:pt idx="117">
                  <c:v>41.2</c:v>
                </c:pt>
                <c:pt idx="118">
                  <c:v>29.9</c:v>
                </c:pt>
                <c:pt idx="119">
                  <c:v>20.9</c:v>
                </c:pt>
                <c:pt idx="120">
                  <c:v>11.3</c:v>
                </c:pt>
                <c:pt idx="121">
                  <c:v>9.9</c:v>
                </c:pt>
                <c:pt idx="122">
                  <c:v>10.5</c:v>
                </c:pt>
                <c:pt idx="123">
                  <c:v>4.5</c:v>
                </c:pt>
                <c:pt idx="124">
                  <c:v>2.6</c:v>
                </c:pt>
                <c:pt idx="125">
                  <c:v>2</c:v>
                </c:pt>
                <c:pt idx="126">
                  <c:v>1.7</c:v>
                </c:pt>
                <c:pt idx="127">
                  <c:v>1.5</c:v>
                </c:pt>
                <c:pt idx="128">
                  <c:v>1.2</c:v>
                </c:pt>
                <c:pt idx="129">
                  <c:v>1.3</c:v>
                </c:pt>
                <c:pt idx="130">
                  <c:v>0.9</c:v>
                </c:pt>
                <c:pt idx="131">
                  <c:v>0.8</c:v>
                </c:pt>
                <c:pt idx="132">
                  <c:v>1.4</c:v>
                </c:pt>
                <c:pt idx="133">
                  <c:v>3</c:v>
                </c:pt>
                <c:pt idx="134">
                  <c:v>2.3</c:v>
                </c:pt>
                <c:pt idx="135">
                  <c:v>0</c:v>
                </c:pt>
                <c:pt idx="136">
                  <c:v>0.1</c:v>
                </c:pt>
                <c:pt idx="137">
                  <c:v>0</c:v>
                </c:pt>
                <c:pt idx="138">
                  <c:v>0</c:v>
                </c:pt>
                <c:pt idx="139">
                  <c:v>0.1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0.2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0.1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0.1</c:v>
                </c:pt>
                <c:pt idx="162">
                  <c:v>0</c:v>
                </c:pt>
                <c:pt idx="163">
                  <c:v>0</c:v>
                </c:pt>
                <c:pt idx="164">
                  <c:v>5.9</c:v>
                </c:pt>
                <c:pt idx="165">
                  <c:v>57.2</c:v>
                </c:pt>
                <c:pt idx="166">
                  <c:v>30.4</c:v>
                </c:pt>
                <c:pt idx="167">
                  <c:v>45.8</c:v>
                </c:pt>
                <c:pt idx="168">
                  <c:v>49.3</c:v>
                </c:pt>
                <c:pt idx="169">
                  <c:v>38</c:v>
                </c:pt>
                <c:pt idx="170">
                  <c:v>47.5</c:v>
                </c:pt>
                <c:pt idx="171">
                  <c:v>31.6</c:v>
                </c:pt>
                <c:pt idx="172">
                  <c:v>50.6</c:v>
                </c:pt>
                <c:pt idx="173">
                  <c:v>30.2</c:v>
                </c:pt>
                <c:pt idx="174">
                  <c:v>45.8</c:v>
                </c:pt>
                <c:pt idx="175">
                  <c:v>46.7</c:v>
                </c:pt>
                <c:pt idx="176">
                  <c:v>42.5</c:v>
                </c:pt>
                <c:pt idx="177">
                  <c:v>33.2</c:v>
                </c:pt>
                <c:pt idx="178">
                  <c:v>37.3</c:v>
                </c:pt>
                <c:pt idx="179">
                  <c:v>35.1</c:v>
                </c:pt>
                <c:pt idx="180">
                  <c:v>53.7</c:v>
                </c:pt>
                <c:pt idx="181">
                  <c:v>52.3</c:v>
                </c:pt>
                <c:pt idx="182">
                  <c:v>39.4</c:v>
                </c:pt>
                <c:pt idx="183">
                  <c:v>28.1</c:v>
                </c:pt>
                <c:pt idx="184">
                  <c:v>45.2</c:v>
                </c:pt>
                <c:pt idx="185">
                  <c:v>47.2</c:v>
                </c:pt>
                <c:pt idx="186">
                  <c:v>43</c:v>
                </c:pt>
                <c:pt idx="187">
                  <c:v>55.1</c:v>
                </c:pt>
                <c:pt idx="188">
                  <c:v>19.3</c:v>
                </c:pt>
                <c:pt idx="189">
                  <c:v>29.2</c:v>
                </c:pt>
                <c:pt idx="190">
                  <c:v>27.4</c:v>
                </c:pt>
                <c:pt idx="191">
                  <c:v>42.9</c:v>
                </c:pt>
                <c:pt idx="192">
                  <c:v>22.9</c:v>
                </c:pt>
                <c:pt idx="193">
                  <c:v>34.9</c:v>
                </c:pt>
                <c:pt idx="194">
                  <c:v>37.4</c:v>
                </c:pt>
                <c:pt idx="195">
                  <c:v>31.9</c:v>
                </c:pt>
                <c:pt idx="196">
                  <c:v>49</c:v>
                </c:pt>
                <c:pt idx="197">
                  <c:v>28.2</c:v>
                </c:pt>
                <c:pt idx="198">
                  <c:v>27</c:v>
                </c:pt>
                <c:pt idx="199">
                  <c:v>37.4</c:v>
                </c:pt>
                <c:pt idx="200">
                  <c:v>23.9</c:v>
                </c:pt>
                <c:pt idx="201">
                  <c:v>33.4</c:v>
                </c:pt>
                <c:pt idx="202">
                  <c:v>38.8</c:v>
                </c:pt>
                <c:pt idx="203">
                  <c:v>46.6</c:v>
                </c:pt>
                <c:pt idx="204">
                  <c:v>30.2</c:v>
                </c:pt>
                <c:pt idx="205">
                  <c:v>32.5</c:v>
                </c:pt>
                <c:pt idx="206">
                  <c:v>38</c:v>
                </c:pt>
                <c:pt idx="207">
                  <c:v>22</c:v>
                </c:pt>
                <c:pt idx="208">
                  <c:v>28.5</c:v>
                </c:pt>
                <c:pt idx="209">
                  <c:v>18.2</c:v>
                </c:pt>
                <c:pt idx="210">
                  <c:v>20.8</c:v>
                </c:pt>
                <c:pt idx="211">
                  <c:v>29.8</c:v>
                </c:pt>
                <c:pt idx="212">
                  <c:v>26.5</c:v>
                </c:pt>
                <c:pt idx="213">
                  <c:v>29.7</c:v>
                </c:pt>
                <c:pt idx="214">
                  <c:v>19.1</c:v>
                </c:pt>
                <c:pt idx="215">
                  <c:v>22.3</c:v>
                </c:pt>
                <c:pt idx="216">
                  <c:v>12.6</c:v>
                </c:pt>
                <c:pt idx="217">
                  <c:v>17.2</c:v>
                </c:pt>
                <c:pt idx="218">
                  <c:v>9</c:v>
                </c:pt>
                <c:pt idx="219">
                  <c:v>7.1</c:v>
                </c:pt>
                <c:pt idx="220">
                  <c:v>13.2</c:v>
                </c:pt>
                <c:pt idx="221">
                  <c:v>14</c:v>
                </c:pt>
                <c:pt idx="222">
                  <c:v>10.8</c:v>
                </c:pt>
                <c:pt idx="223">
                  <c:v>7.8</c:v>
                </c:pt>
                <c:pt idx="224">
                  <c:v>4.3</c:v>
                </c:pt>
                <c:pt idx="225">
                  <c:v>2.9</c:v>
                </c:pt>
                <c:pt idx="226">
                  <c:v>3.5</c:v>
                </c:pt>
                <c:pt idx="227">
                  <c:v>3</c:v>
                </c:pt>
                <c:pt idx="228">
                  <c:v>2.8</c:v>
                </c:pt>
                <c:pt idx="229">
                  <c:v>2.9</c:v>
                </c:pt>
                <c:pt idx="230">
                  <c:v>1.6</c:v>
                </c:pt>
                <c:pt idx="231">
                  <c:v>2.1</c:v>
                </c:pt>
                <c:pt idx="232">
                  <c:v>1.4</c:v>
                </c:pt>
                <c:pt idx="233">
                  <c:v>1.3</c:v>
                </c:pt>
                <c:pt idx="234">
                  <c:v>0.8</c:v>
                </c:pt>
                <c:pt idx="235">
                  <c:v>0.8</c:v>
                </c:pt>
                <c:pt idx="236">
                  <c:v>0.6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0.1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0.1</c:v>
                </c:pt>
                <c:pt idx="261">
                  <c:v>0</c:v>
                </c:pt>
                <c:pt idx="262">
                  <c:v>0</c:v>
                </c:pt>
                <c:pt idx="263">
                  <c:v>0.1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0.1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0.1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0.1</c:v>
                </c:pt>
                <c:pt idx="283">
                  <c:v>0</c:v>
                </c:pt>
                <c:pt idx="284">
                  <c:v>15.5</c:v>
                </c:pt>
                <c:pt idx="285">
                  <c:v>12.4</c:v>
                </c:pt>
                <c:pt idx="286">
                  <c:v>26.4</c:v>
                </c:pt>
                <c:pt idx="287">
                  <c:v>2.3</c:v>
                </c:pt>
                <c:pt idx="288">
                  <c:v>7.9</c:v>
                </c:pt>
                <c:pt idx="289">
                  <c:v>23.7</c:v>
                </c:pt>
                <c:pt idx="290">
                  <c:v>8.1</c:v>
                </c:pt>
                <c:pt idx="291">
                  <c:v>17.4</c:v>
                </c:pt>
                <c:pt idx="292">
                  <c:v>16.6</c:v>
                </c:pt>
                <c:pt idx="293">
                  <c:v>20.2</c:v>
                </c:pt>
                <c:pt idx="294">
                  <c:v>45.2</c:v>
                </c:pt>
                <c:pt idx="295">
                  <c:v>30.9</c:v>
                </c:pt>
                <c:pt idx="296">
                  <c:v>26.2</c:v>
                </c:pt>
                <c:pt idx="297">
                  <c:v>29.6</c:v>
                </c:pt>
                <c:pt idx="298">
                  <c:v>33.7</c:v>
                </c:pt>
                <c:pt idx="299">
                  <c:v>31.2</c:v>
                </c:pt>
                <c:pt idx="300">
                  <c:v>31.4</c:v>
                </c:pt>
                <c:pt idx="301">
                  <c:v>30.9</c:v>
                </c:pt>
                <c:pt idx="302">
                  <c:v>31.5</c:v>
                </c:pt>
                <c:pt idx="303">
                  <c:v>28.5</c:v>
                </c:pt>
                <c:pt idx="304">
                  <c:v>32.6</c:v>
                </c:pt>
                <c:pt idx="305">
                  <c:v>29.6</c:v>
                </c:pt>
                <c:pt idx="306">
                  <c:v>32.5</c:v>
                </c:pt>
                <c:pt idx="307">
                  <c:v>30.4</c:v>
                </c:pt>
                <c:pt idx="308">
                  <c:v>35.5</c:v>
                </c:pt>
                <c:pt idx="309">
                  <c:v>33.2</c:v>
                </c:pt>
                <c:pt idx="310">
                  <c:v>32.4</c:v>
                </c:pt>
                <c:pt idx="311">
                  <c:v>33.3</c:v>
                </c:pt>
                <c:pt idx="312">
                  <c:v>31.1</c:v>
                </c:pt>
                <c:pt idx="313">
                  <c:v>62.5</c:v>
                </c:pt>
                <c:pt idx="314">
                  <c:v>34</c:v>
                </c:pt>
                <c:pt idx="315">
                  <c:v>29.4</c:v>
                </c:pt>
                <c:pt idx="316">
                  <c:v>30.4</c:v>
                </c:pt>
                <c:pt idx="317">
                  <c:v>31.5</c:v>
                </c:pt>
                <c:pt idx="318">
                  <c:v>30.9</c:v>
                </c:pt>
                <c:pt idx="319">
                  <c:v>31.2</c:v>
                </c:pt>
                <c:pt idx="320">
                  <c:v>32.9</c:v>
                </c:pt>
                <c:pt idx="321">
                  <c:v>30.8</c:v>
                </c:pt>
                <c:pt idx="322">
                  <c:v>30.9</c:v>
                </c:pt>
                <c:pt idx="323">
                  <c:v>28.5</c:v>
                </c:pt>
                <c:pt idx="324">
                  <c:v>29.9</c:v>
                </c:pt>
                <c:pt idx="325">
                  <c:v>31.7</c:v>
                </c:pt>
                <c:pt idx="326">
                  <c:v>33.9</c:v>
                </c:pt>
                <c:pt idx="327">
                  <c:v>29.1</c:v>
                </c:pt>
                <c:pt idx="328">
                  <c:v>30.9</c:v>
                </c:pt>
                <c:pt idx="329">
                  <c:v>31.8</c:v>
                </c:pt>
                <c:pt idx="330">
                  <c:v>31.7</c:v>
                </c:pt>
                <c:pt idx="331">
                  <c:v>30</c:v>
                </c:pt>
                <c:pt idx="332">
                  <c:v>30.6</c:v>
                </c:pt>
                <c:pt idx="333">
                  <c:v>32.4</c:v>
                </c:pt>
                <c:pt idx="334">
                  <c:v>30.8</c:v>
                </c:pt>
                <c:pt idx="335">
                  <c:v>30.5</c:v>
                </c:pt>
                <c:pt idx="336">
                  <c:v>34</c:v>
                </c:pt>
                <c:pt idx="337">
                  <c:v>31.6</c:v>
                </c:pt>
                <c:pt idx="338">
                  <c:v>31.9</c:v>
                </c:pt>
                <c:pt idx="339">
                  <c:v>31.3</c:v>
                </c:pt>
                <c:pt idx="340">
                  <c:v>31.5</c:v>
                </c:pt>
                <c:pt idx="341">
                  <c:v>31.9</c:v>
                </c:pt>
                <c:pt idx="342">
                  <c:v>32</c:v>
                </c:pt>
                <c:pt idx="343">
                  <c:v>32.9</c:v>
                </c:pt>
                <c:pt idx="344">
                  <c:v>33.5</c:v>
                </c:pt>
                <c:pt idx="345">
                  <c:v>32</c:v>
                </c:pt>
                <c:pt idx="346">
                  <c:v>31.8</c:v>
                </c:pt>
                <c:pt idx="347">
                  <c:v>35.2</c:v>
                </c:pt>
                <c:pt idx="348">
                  <c:v>31.4</c:v>
                </c:pt>
                <c:pt idx="349">
                  <c:v>32.2</c:v>
                </c:pt>
                <c:pt idx="350">
                  <c:v>32.5</c:v>
                </c:pt>
                <c:pt idx="351">
                  <c:v>37.4</c:v>
                </c:pt>
                <c:pt idx="352">
                  <c:v>32.2</c:v>
                </c:pt>
                <c:pt idx="353">
                  <c:v>30.9</c:v>
                </c:pt>
                <c:pt idx="354">
                  <c:v>34.2</c:v>
                </c:pt>
                <c:pt idx="355">
                  <c:v>33.6</c:v>
                </c:pt>
                <c:pt idx="356">
                  <c:v>33.6</c:v>
                </c:pt>
                <c:pt idx="357">
                  <c:v>33.2</c:v>
                </c:pt>
                <c:pt idx="358">
                  <c:v>29.4</c:v>
                </c:pt>
                <c:pt idx="359">
                  <c:v>31.3</c:v>
                </c:pt>
                <c:pt idx="360">
                  <c:v>31.3</c:v>
                </c:pt>
                <c:pt idx="361">
                  <c:v>33.5</c:v>
                </c:pt>
                <c:pt idx="362">
                  <c:v>35.1</c:v>
                </c:pt>
                <c:pt idx="363">
                  <c:v>32.3</c:v>
                </c:pt>
                <c:pt idx="364">
                  <c:v>33.3</c:v>
                </c:pt>
                <c:pt idx="365">
                  <c:v>33.9</c:v>
                </c:pt>
                <c:pt idx="366">
                  <c:v>32.9</c:v>
                </c:pt>
                <c:pt idx="367">
                  <c:v>32.9</c:v>
                </c:pt>
                <c:pt idx="368">
                  <c:v>32.1</c:v>
                </c:pt>
                <c:pt idx="369">
                  <c:v>32.7</c:v>
                </c:pt>
                <c:pt idx="370">
                  <c:v>34.9</c:v>
                </c:pt>
                <c:pt idx="371">
                  <c:v>32.4</c:v>
                </c:pt>
                <c:pt idx="372">
                  <c:v>31.7</c:v>
                </c:pt>
                <c:pt idx="373">
                  <c:v>35.8</c:v>
                </c:pt>
                <c:pt idx="374">
                  <c:v>33.6</c:v>
                </c:pt>
                <c:pt idx="375">
                  <c:v>34.3</c:v>
                </c:pt>
                <c:pt idx="376">
                  <c:v>33</c:v>
                </c:pt>
                <c:pt idx="377">
                  <c:v>33.8</c:v>
                </c:pt>
                <c:pt idx="378">
                  <c:v>35.7</c:v>
                </c:pt>
                <c:pt idx="379">
                  <c:v>36.1</c:v>
                </c:pt>
                <c:pt idx="380">
                  <c:v>34.7</c:v>
                </c:pt>
                <c:pt idx="381">
                  <c:v>33.9</c:v>
                </c:pt>
                <c:pt idx="382">
                  <c:v>32.4</c:v>
                </c:pt>
                <c:pt idx="383">
                  <c:v>34.5</c:v>
                </c:pt>
                <c:pt idx="384">
                  <c:v>32.3</c:v>
                </c:pt>
                <c:pt idx="385">
                  <c:v>33.2</c:v>
                </c:pt>
                <c:pt idx="386">
                  <c:v>33.4</c:v>
                </c:pt>
                <c:pt idx="387">
                  <c:v>32.7</c:v>
                </c:pt>
                <c:pt idx="388">
                  <c:v>35.8</c:v>
                </c:pt>
                <c:pt idx="389">
                  <c:v>32.7</c:v>
                </c:pt>
                <c:pt idx="390">
                  <c:v>31.9</c:v>
                </c:pt>
                <c:pt idx="391">
                  <c:v>33</c:v>
                </c:pt>
                <c:pt idx="392">
                  <c:v>30.9</c:v>
                </c:pt>
                <c:pt idx="393">
                  <c:v>31.6</c:v>
                </c:pt>
                <c:pt idx="394">
                  <c:v>31.4</c:v>
                </c:pt>
                <c:pt idx="395">
                  <c:v>32</c:v>
                </c:pt>
                <c:pt idx="396">
                  <c:v>34.8</c:v>
                </c:pt>
                <c:pt idx="397">
                  <c:v>32.8</c:v>
                </c:pt>
                <c:pt idx="398">
                  <c:v>31.9</c:v>
                </c:pt>
                <c:pt idx="399">
                  <c:v>32</c:v>
                </c:pt>
                <c:pt idx="400">
                  <c:v>33</c:v>
                </c:pt>
                <c:pt idx="401">
                  <c:v>35.1</c:v>
                </c:pt>
                <c:pt idx="402">
                  <c:v>30.3</c:v>
                </c:pt>
                <c:pt idx="403">
                  <c:v>31.6</c:v>
                </c:pt>
                <c:pt idx="404">
                  <c:v>29.6</c:v>
                </c:pt>
                <c:pt idx="405">
                  <c:v>31.2</c:v>
                </c:pt>
                <c:pt idx="406">
                  <c:v>30.8</c:v>
                </c:pt>
                <c:pt idx="407">
                  <c:v>29.6</c:v>
                </c:pt>
                <c:pt idx="408">
                  <c:v>32.5</c:v>
                </c:pt>
                <c:pt idx="409">
                  <c:v>31.5</c:v>
                </c:pt>
                <c:pt idx="410">
                  <c:v>27.6</c:v>
                </c:pt>
                <c:pt idx="411">
                  <c:v>33.5</c:v>
                </c:pt>
                <c:pt idx="412">
                  <c:v>32.6</c:v>
                </c:pt>
                <c:pt idx="413">
                  <c:v>29.6</c:v>
                </c:pt>
                <c:pt idx="414">
                  <c:v>29.2</c:v>
                </c:pt>
                <c:pt idx="415">
                  <c:v>33.1</c:v>
                </c:pt>
                <c:pt idx="416">
                  <c:v>34.3</c:v>
                </c:pt>
                <c:pt idx="417">
                  <c:v>34</c:v>
                </c:pt>
                <c:pt idx="418">
                  <c:v>34.5</c:v>
                </c:pt>
                <c:pt idx="419">
                  <c:v>28.6</c:v>
                </c:pt>
                <c:pt idx="420">
                  <c:v>29.1</c:v>
                </c:pt>
                <c:pt idx="421">
                  <c:v>27.7</c:v>
                </c:pt>
                <c:pt idx="422">
                  <c:v>28.4</c:v>
                </c:pt>
                <c:pt idx="423">
                  <c:v>25.8</c:v>
                </c:pt>
                <c:pt idx="424">
                  <c:v>28.6</c:v>
                </c:pt>
                <c:pt idx="425">
                  <c:v>30.3</c:v>
                </c:pt>
                <c:pt idx="426">
                  <c:v>31</c:v>
                </c:pt>
                <c:pt idx="427">
                  <c:v>32.3</c:v>
                </c:pt>
                <c:pt idx="428">
                  <c:v>29.6</c:v>
                </c:pt>
                <c:pt idx="429">
                  <c:v>31.7</c:v>
                </c:pt>
                <c:pt idx="430">
                  <c:v>32</c:v>
                </c:pt>
                <c:pt idx="431">
                  <c:v>32.1</c:v>
                </c:pt>
                <c:pt idx="432">
                  <c:v>31.4</c:v>
                </c:pt>
                <c:pt idx="433">
                  <c:v>31.8</c:v>
                </c:pt>
                <c:pt idx="434">
                  <c:v>31.5</c:v>
                </c:pt>
                <c:pt idx="435">
                  <c:v>31.4</c:v>
                </c:pt>
                <c:pt idx="436">
                  <c:v>32.7</c:v>
                </c:pt>
                <c:pt idx="437">
                  <c:v>19.8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6.2</c:v>
                </c:pt>
                <c:pt idx="696">
                  <c:v>30.3</c:v>
                </c:pt>
                <c:pt idx="697">
                  <c:v>28.7</c:v>
                </c:pt>
                <c:pt idx="698">
                  <c:v>38.6</c:v>
                </c:pt>
                <c:pt idx="699">
                  <c:v>41.5</c:v>
                </c:pt>
                <c:pt idx="700">
                  <c:v>50.7</c:v>
                </c:pt>
                <c:pt idx="701">
                  <c:v>86.9</c:v>
                </c:pt>
                <c:pt idx="702">
                  <c:v>89.3</c:v>
                </c:pt>
                <c:pt idx="703">
                  <c:v>100</c:v>
                </c:pt>
                <c:pt idx="704">
                  <c:v>100</c:v>
                </c:pt>
                <c:pt idx="705">
                  <c:v>100</c:v>
                </c:pt>
                <c:pt idx="706">
                  <c:v>100</c:v>
                </c:pt>
                <c:pt idx="707">
                  <c:v>101</c:v>
                </c:pt>
                <c:pt idx="708">
                  <c:v>100</c:v>
                </c:pt>
                <c:pt idx="709">
                  <c:v>100</c:v>
                </c:pt>
                <c:pt idx="710">
                  <c:v>100</c:v>
                </c:pt>
                <c:pt idx="711">
                  <c:v>100</c:v>
                </c:pt>
                <c:pt idx="712">
                  <c:v>100</c:v>
                </c:pt>
                <c:pt idx="713">
                  <c:v>101</c:v>
                </c:pt>
                <c:pt idx="714">
                  <c:v>100</c:v>
                </c:pt>
                <c:pt idx="715">
                  <c:v>100</c:v>
                </c:pt>
                <c:pt idx="716">
                  <c:v>100</c:v>
                </c:pt>
                <c:pt idx="717">
                  <c:v>100</c:v>
                </c:pt>
                <c:pt idx="718">
                  <c:v>100</c:v>
                </c:pt>
                <c:pt idx="719">
                  <c:v>101</c:v>
                </c:pt>
                <c:pt idx="720">
                  <c:v>100</c:v>
                </c:pt>
                <c:pt idx="721">
                  <c:v>100</c:v>
                </c:pt>
                <c:pt idx="722">
                  <c:v>100</c:v>
                </c:pt>
                <c:pt idx="723">
                  <c:v>92.1</c:v>
                </c:pt>
                <c:pt idx="724">
                  <c:v>36.7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0.5</c:v>
                </c:pt>
                <c:pt idx="729">
                  <c:v>0.5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Disk!$N$1</c:f>
              <c:strCache>
                <c:ptCount val="1"/>
                <c:pt idx="0">
                  <c:v>sde1</c:v>
                </c:pt>
              </c:strCache>
            </c:strRef>
          </c:tx>
          <c:spPr>
            <a:ln w="31750" cap="rnd" cmpd="sng" algn="ctr">
              <a:solidFill>
                <a:schemeClr val="accent1">
                  <a:tint val="6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Disk!$N$2:$N$1441</c:f>
              <c:numCache>
                <c:formatCode>General</c:formatCode>
                <c:ptCount val="144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12.1</c:v>
                </c:pt>
                <c:pt idx="35">
                  <c:v>12.2</c:v>
                </c:pt>
                <c:pt idx="36">
                  <c:v>2.7</c:v>
                </c:pt>
                <c:pt idx="37">
                  <c:v>12</c:v>
                </c:pt>
                <c:pt idx="38">
                  <c:v>13.4</c:v>
                </c:pt>
                <c:pt idx="39">
                  <c:v>7.6</c:v>
                </c:pt>
                <c:pt idx="40">
                  <c:v>0.5</c:v>
                </c:pt>
                <c:pt idx="41">
                  <c:v>0.9</c:v>
                </c:pt>
                <c:pt idx="42">
                  <c:v>1.6</c:v>
                </c:pt>
                <c:pt idx="43">
                  <c:v>1.4</c:v>
                </c:pt>
                <c:pt idx="44">
                  <c:v>1.2</c:v>
                </c:pt>
                <c:pt idx="45">
                  <c:v>1.4</c:v>
                </c:pt>
                <c:pt idx="46">
                  <c:v>2.4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0.1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0.1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0.2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0.1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0.1</c:v>
                </c:pt>
                <c:pt idx="111">
                  <c:v>0</c:v>
                </c:pt>
                <c:pt idx="112">
                  <c:v>0</c:v>
                </c:pt>
                <c:pt idx="113">
                  <c:v>39</c:v>
                </c:pt>
                <c:pt idx="114">
                  <c:v>41.3</c:v>
                </c:pt>
                <c:pt idx="115">
                  <c:v>55.5</c:v>
                </c:pt>
                <c:pt idx="116">
                  <c:v>48.2</c:v>
                </c:pt>
                <c:pt idx="117">
                  <c:v>41.2</c:v>
                </c:pt>
                <c:pt idx="118">
                  <c:v>29.9</c:v>
                </c:pt>
                <c:pt idx="119">
                  <c:v>20.9</c:v>
                </c:pt>
                <c:pt idx="120">
                  <c:v>11.3</c:v>
                </c:pt>
                <c:pt idx="121">
                  <c:v>9.9</c:v>
                </c:pt>
                <c:pt idx="122">
                  <c:v>10.5</c:v>
                </c:pt>
                <c:pt idx="123">
                  <c:v>4.5</c:v>
                </c:pt>
                <c:pt idx="124">
                  <c:v>2.6</c:v>
                </c:pt>
                <c:pt idx="125">
                  <c:v>1.9</c:v>
                </c:pt>
                <c:pt idx="126">
                  <c:v>1.7</c:v>
                </c:pt>
                <c:pt idx="127">
                  <c:v>1.5</c:v>
                </c:pt>
                <c:pt idx="128">
                  <c:v>1.2</c:v>
                </c:pt>
                <c:pt idx="129">
                  <c:v>1.3</c:v>
                </c:pt>
                <c:pt idx="130">
                  <c:v>0.9</c:v>
                </c:pt>
                <c:pt idx="131">
                  <c:v>0.8</c:v>
                </c:pt>
                <c:pt idx="132">
                  <c:v>1.4</c:v>
                </c:pt>
                <c:pt idx="133">
                  <c:v>3</c:v>
                </c:pt>
                <c:pt idx="134">
                  <c:v>2.3</c:v>
                </c:pt>
                <c:pt idx="135">
                  <c:v>0</c:v>
                </c:pt>
                <c:pt idx="136">
                  <c:v>0.1</c:v>
                </c:pt>
                <c:pt idx="137">
                  <c:v>0</c:v>
                </c:pt>
                <c:pt idx="138">
                  <c:v>0</c:v>
                </c:pt>
                <c:pt idx="139">
                  <c:v>0.1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0.2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0.1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0.1</c:v>
                </c:pt>
                <c:pt idx="162">
                  <c:v>0</c:v>
                </c:pt>
                <c:pt idx="163">
                  <c:v>0</c:v>
                </c:pt>
                <c:pt idx="164">
                  <c:v>5.9</c:v>
                </c:pt>
                <c:pt idx="165">
                  <c:v>57.2</c:v>
                </c:pt>
                <c:pt idx="166">
                  <c:v>30.4</c:v>
                </c:pt>
                <c:pt idx="167">
                  <c:v>45.8</c:v>
                </c:pt>
                <c:pt idx="168">
                  <c:v>49.3</c:v>
                </c:pt>
                <c:pt idx="169">
                  <c:v>38</c:v>
                </c:pt>
                <c:pt idx="170">
                  <c:v>47.5</c:v>
                </c:pt>
                <c:pt idx="171">
                  <c:v>31.6</c:v>
                </c:pt>
                <c:pt idx="172">
                  <c:v>50.6</c:v>
                </c:pt>
                <c:pt idx="173">
                  <c:v>30.2</c:v>
                </c:pt>
                <c:pt idx="174">
                  <c:v>45.8</c:v>
                </c:pt>
                <c:pt idx="175">
                  <c:v>46.7</c:v>
                </c:pt>
                <c:pt idx="176">
                  <c:v>42.5</c:v>
                </c:pt>
                <c:pt idx="177">
                  <c:v>33.2</c:v>
                </c:pt>
                <c:pt idx="178">
                  <c:v>37.3</c:v>
                </c:pt>
                <c:pt idx="179">
                  <c:v>35.1</c:v>
                </c:pt>
                <c:pt idx="180">
                  <c:v>53.7</c:v>
                </c:pt>
                <c:pt idx="181">
                  <c:v>52.3</c:v>
                </c:pt>
                <c:pt idx="182">
                  <c:v>39.4</c:v>
                </c:pt>
                <c:pt idx="183">
                  <c:v>28.1</c:v>
                </c:pt>
                <c:pt idx="184">
                  <c:v>45.2</c:v>
                </c:pt>
                <c:pt idx="185">
                  <c:v>47.2</c:v>
                </c:pt>
                <c:pt idx="186">
                  <c:v>43</c:v>
                </c:pt>
                <c:pt idx="187">
                  <c:v>55.1</c:v>
                </c:pt>
                <c:pt idx="188">
                  <c:v>19.3</c:v>
                </c:pt>
                <c:pt idx="189">
                  <c:v>29.2</c:v>
                </c:pt>
                <c:pt idx="190">
                  <c:v>27.4</c:v>
                </c:pt>
                <c:pt idx="191">
                  <c:v>42.9</c:v>
                </c:pt>
                <c:pt idx="192">
                  <c:v>22.9</c:v>
                </c:pt>
                <c:pt idx="193">
                  <c:v>34.9</c:v>
                </c:pt>
                <c:pt idx="194">
                  <c:v>37.4</c:v>
                </c:pt>
                <c:pt idx="195">
                  <c:v>31.9</c:v>
                </c:pt>
                <c:pt idx="196">
                  <c:v>49</c:v>
                </c:pt>
                <c:pt idx="197">
                  <c:v>28.2</c:v>
                </c:pt>
                <c:pt idx="198">
                  <c:v>27</c:v>
                </c:pt>
                <c:pt idx="199">
                  <c:v>37.4</c:v>
                </c:pt>
                <c:pt idx="200">
                  <c:v>23.9</c:v>
                </c:pt>
                <c:pt idx="201">
                  <c:v>33.4</c:v>
                </c:pt>
                <c:pt idx="202">
                  <c:v>38.8</c:v>
                </c:pt>
                <c:pt idx="203">
                  <c:v>46.6</c:v>
                </c:pt>
                <c:pt idx="204">
                  <c:v>30.2</c:v>
                </c:pt>
                <c:pt idx="205">
                  <c:v>32.5</c:v>
                </c:pt>
                <c:pt idx="206">
                  <c:v>38</c:v>
                </c:pt>
                <c:pt idx="207">
                  <c:v>22</c:v>
                </c:pt>
                <c:pt idx="208">
                  <c:v>28.5</c:v>
                </c:pt>
                <c:pt idx="209">
                  <c:v>18.2</c:v>
                </c:pt>
                <c:pt idx="210">
                  <c:v>20.8</c:v>
                </c:pt>
                <c:pt idx="211">
                  <c:v>29.8</c:v>
                </c:pt>
                <c:pt idx="212">
                  <c:v>26.5</c:v>
                </c:pt>
                <c:pt idx="213">
                  <c:v>29.7</c:v>
                </c:pt>
                <c:pt idx="214">
                  <c:v>19.1</c:v>
                </c:pt>
                <c:pt idx="215">
                  <c:v>22.3</c:v>
                </c:pt>
                <c:pt idx="216">
                  <c:v>12.6</c:v>
                </c:pt>
                <c:pt idx="217">
                  <c:v>17.2</c:v>
                </c:pt>
                <c:pt idx="218">
                  <c:v>9</c:v>
                </c:pt>
                <c:pt idx="219">
                  <c:v>7.1</c:v>
                </c:pt>
                <c:pt idx="220">
                  <c:v>13.2</c:v>
                </c:pt>
                <c:pt idx="221">
                  <c:v>14</c:v>
                </c:pt>
                <c:pt idx="222">
                  <c:v>10.8</c:v>
                </c:pt>
                <c:pt idx="223">
                  <c:v>7.8</c:v>
                </c:pt>
                <c:pt idx="224">
                  <c:v>4.3</c:v>
                </c:pt>
                <c:pt idx="225">
                  <c:v>2.9</c:v>
                </c:pt>
                <c:pt idx="226">
                  <c:v>3.5</c:v>
                </c:pt>
                <c:pt idx="227">
                  <c:v>3</c:v>
                </c:pt>
                <c:pt idx="228">
                  <c:v>2.8</c:v>
                </c:pt>
                <c:pt idx="229">
                  <c:v>2.9</c:v>
                </c:pt>
                <c:pt idx="230">
                  <c:v>1.6</c:v>
                </c:pt>
                <c:pt idx="231">
                  <c:v>2.1</c:v>
                </c:pt>
                <c:pt idx="232">
                  <c:v>1.4</c:v>
                </c:pt>
                <c:pt idx="233">
                  <c:v>1.3</c:v>
                </c:pt>
                <c:pt idx="234">
                  <c:v>0.8</c:v>
                </c:pt>
                <c:pt idx="235">
                  <c:v>0.8</c:v>
                </c:pt>
                <c:pt idx="236">
                  <c:v>0.6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0.1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0.1</c:v>
                </c:pt>
                <c:pt idx="261">
                  <c:v>0</c:v>
                </c:pt>
                <c:pt idx="262">
                  <c:v>0</c:v>
                </c:pt>
                <c:pt idx="263">
                  <c:v>0.1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0.1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0.1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0.1</c:v>
                </c:pt>
                <c:pt idx="283">
                  <c:v>0.1</c:v>
                </c:pt>
                <c:pt idx="284">
                  <c:v>15.5</c:v>
                </c:pt>
                <c:pt idx="285">
                  <c:v>12.4</c:v>
                </c:pt>
                <c:pt idx="286">
                  <c:v>26.4</c:v>
                </c:pt>
                <c:pt idx="287">
                  <c:v>2.3</c:v>
                </c:pt>
                <c:pt idx="288">
                  <c:v>7.9</c:v>
                </c:pt>
                <c:pt idx="289">
                  <c:v>23.7</c:v>
                </c:pt>
                <c:pt idx="290">
                  <c:v>8.1</c:v>
                </c:pt>
                <c:pt idx="291">
                  <c:v>17.4</c:v>
                </c:pt>
                <c:pt idx="292">
                  <c:v>16.6</c:v>
                </c:pt>
                <c:pt idx="293">
                  <c:v>20.2</c:v>
                </c:pt>
                <c:pt idx="294">
                  <c:v>45.2</c:v>
                </c:pt>
                <c:pt idx="295">
                  <c:v>30.9</c:v>
                </c:pt>
                <c:pt idx="296">
                  <c:v>26.2</c:v>
                </c:pt>
                <c:pt idx="297">
                  <c:v>29.6</c:v>
                </c:pt>
                <c:pt idx="298">
                  <c:v>33.7</c:v>
                </c:pt>
                <c:pt idx="299">
                  <c:v>31.2</c:v>
                </c:pt>
                <c:pt idx="300">
                  <c:v>31.4</c:v>
                </c:pt>
                <c:pt idx="301">
                  <c:v>30.9</c:v>
                </c:pt>
                <c:pt idx="302">
                  <c:v>31.5</c:v>
                </c:pt>
                <c:pt idx="303">
                  <c:v>28.5</c:v>
                </c:pt>
                <c:pt idx="304">
                  <c:v>32.6</c:v>
                </c:pt>
                <c:pt idx="305">
                  <c:v>29.6</c:v>
                </c:pt>
                <c:pt idx="306">
                  <c:v>32.5</c:v>
                </c:pt>
                <c:pt idx="307">
                  <c:v>30.4</c:v>
                </c:pt>
                <c:pt idx="308">
                  <c:v>35.5</c:v>
                </c:pt>
                <c:pt idx="309">
                  <c:v>33.2</c:v>
                </c:pt>
                <c:pt idx="310">
                  <c:v>32.4</c:v>
                </c:pt>
                <c:pt idx="311">
                  <c:v>33.3</c:v>
                </c:pt>
                <c:pt idx="312">
                  <c:v>31.2</c:v>
                </c:pt>
                <c:pt idx="313">
                  <c:v>62.4</c:v>
                </c:pt>
                <c:pt idx="314">
                  <c:v>34</c:v>
                </c:pt>
                <c:pt idx="315">
                  <c:v>29.4</c:v>
                </c:pt>
                <c:pt idx="316">
                  <c:v>30.4</c:v>
                </c:pt>
                <c:pt idx="317">
                  <c:v>31.5</c:v>
                </c:pt>
                <c:pt idx="318">
                  <c:v>30.9</c:v>
                </c:pt>
                <c:pt idx="319">
                  <c:v>31.2</c:v>
                </c:pt>
                <c:pt idx="320">
                  <c:v>32.9</c:v>
                </c:pt>
                <c:pt idx="321">
                  <c:v>30.8</c:v>
                </c:pt>
                <c:pt idx="322">
                  <c:v>30.9</c:v>
                </c:pt>
                <c:pt idx="323">
                  <c:v>28.5</c:v>
                </c:pt>
                <c:pt idx="324">
                  <c:v>29.9</c:v>
                </c:pt>
                <c:pt idx="325">
                  <c:v>31.7</c:v>
                </c:pt>
                <c:pt idx="326">
                  <c:v>33.9</c:v>
                </c:pt>
                <c:pt idx="327">
                  <c:v>29.1</c:v>
                </c:pt>
                <c:pt idx="328">
                  <c:v>30.9</c:v>
                </c:pt>
                <c:pt idx="329">
                  <c:v>31.8</c:v>
                </c:pt>
                <c:pt idx="330">
                  <c:v>31.7</c:v>
                </c:pt>
                <c:pt idx="331">
                  <c:v>30</c:v>
                </c:pt>
                <c:pt idx="332">
                  <c:v>30.6</c:v>
                </c:pt>
                <c:pt idx="333">
                  <c:v>32.4</c:v>
                </c:pt>
                <c:pt idx="334">
                  <c:v>30.8</c:v>
                </c:pt>
                <c:pt idx="335">
                  <c:v>30.5</c:v>
                </c:pt>
                <c:pt idx="336">
                  <c:v>34</c:v>
                </c:pt>
                <c:pt idx="337">
                  <c:v>31.6</c:v>
                </c:pt>
                <c:pt idx="338">
                  <c:v>31.8</c:v>
                </c:pt>
                <c:pt idx="339">
                  <c:v>31.3</c:v>
                </c:pt>
                <c:pt idx="340">
                  <c:v>31.5</c:v>
                </c:pt>
                <c:pt idx="341">
                  <c:v>31.9</c:v>
                </c:pt>
                <c:pt idx="342">
                  <c:v>32</c:v>
                </c:pt>
                <c:pt idx="343">
                  <c:v>32.9</c:v>
                </c:pt>
                <c:pt idx="344">
                  <c:v>33.5</c:v>
                </c:pt>
                <c:pt idx="345">
                  <c:v>32</c:v>
                </c:pt>
                <c:pt idx="346">
                  <c:v>31.8</c:v>
                </c:pt>
                <c:pt idx="347">
                  <c:v>35.2</c:v>
                </c:pt>
                <c:pt idx="348">
                  <c:v>31.4</c:v>
                </c:pt>
                <c:pt idx="349">
                  <c:v>32.2</c:v>
                </c:pt>
                <c:pt idx="350">
                  <c:v>32.5</c:v>
                </c:pt>
                <c:pt idx="351">
                  <c:v>37.4</c:v>
                </c:pt>
                <c:pt idx="352">
                  <c:v>32.2</c:v>
                </c:pt>
                <c:pt idx="353">
                  <c:v>30.9</c:v>
                </c:pt>
                <c:pt idx="354">
                  <c:v>34.2</c:v>
                </c:pt>
                <c:pt idx="355">
                  <c:v>33.6</c:v>
                </c:pt>
                <c:pt idx="356">
                  <c:v>33.6</c:v>
                </c:pt>
                <c:pt idx="357">
                  <c:v>33.2</c:v>
                </c:pt>
                <c:pt idx="358">
                  <c:v>29.4</c:v>
                </c:pt>
                <c:pt idx="359">
                  <c:v>31.3</c:v>
                </c:pt>
                <c:pt idx="360">
                  <c:v>31.4</c:v>
                </c:pt>
                <c:pt idx="361">
                  <c:v>33.5</c:v>
                </c:pt>
                <c:pt idx="362">
                  <c:v>35.1</c:v>
                </c:pt>
                <c:pt idx="363">
                  <c:v>32.3</c:v>
                </c:pt>
                <c:pt idx="364">
                  <c:v>33.3</c:v>
                </c:pt>
                <c:pt idx="365">
                  <c:v>33.9</c:v>
                </c:pt>
                <c:pt idx="366">
                  <c:v>32.9</c:v>
                </c:pt>
                <c:pt idx="367">
                  <c:v>32.9</c:v>
                </c:pt>
                <c:pt idx="368">
                  <c:v>32.1</c:v>
                </c:pt>
                <c:pt idx="369">
                  <c:v>32.7</c:v>
                </c:pt>
                <c:pt idx="370">
                  <c:v>34.9</c:v>
                </c:pt>
                <c:pt idx="371">
                  <c:v>32.4</c:v>
                </c:pt>
                <c:pt idx="372">
                  <c:v>31.7</c:v>
                </c:pt>
                <c:pt idx="373">
                  <c:v>35.8</c:v>
                </c:pt>
                <c:pt idx="374">
                  <c:v>33.6</c:v>
                </c:pt>
                <c:pt idx="375">
                  <c:v>34.3</c:v>
                </c:pt>
                <c:pt idx="376">
                  <c:v>33</c:v>
                </c:pt>
                <c:pt idx="377">
                  <c:v>33.8</c:v>
                </c:pt>
                <c:pt idx="378">
                  <c:v>35.7</c:v>
                </c:pt>
                <c:pt idx="379">
                  <c:v>36.1</c:v>
                </c:pt>
                <c:pt idx="380">
                  <c:v>34.7</c:v>
                </c:pt>
                <c:pt idx="381">
                  <c:v>33.9</c:v>
                </c:pt>
                <c:pt idx="382">
                  <c:v>32.4</c:v>
                </c:pt>
                <c:pt idx="383">
                  <c:v>34.6</c:v>
                </c:pt>
                <c:pt idx="384">
                  <c:v>32.3</c:v>
                </c:pt>
                <c:pt idx="385">
                  <c:v>33.2</c:v>
                </c:pt>
                <c:pt idx="386">
                  <c:v>33.4</c:v>
                </c:pt>
                <c:pt idx="387">
                  <c:v>32.7</c:v>
                </c:pt>
                <c:pt idx="388">
                  <c:v>35.8</c:v>
                </c:pt>
                <c:pt idx="389">
                  <c:v>32.7</c:v>
                </c:pt>
                <c:pt idx="390">
                  <c:v>31.9</c:v>
                </c:pt>
                <c:pt idx="391">
                  <c:v>33</c:v>
                </c:pt>
                <c:pt idx="392">
                  <c:v>30.9</c:v>
                </c:pt>
                <c:pt idx="393">
                  <c:v>31.6</c:v>
                </c:pt>
                <c:pt idx="394">
                  <c:v>31.5</c:v>
                </c:pt>
                <c:pt idx="395">
                  <c:v>32</c:v>
                </c:pt>
                <c:pt idx="396">
                  <c:v>34.8</c:v>
                </c:pt>
                <c:pt idx="397">
                  <c:v>32.8</c:v>
                </c:pt>
                <c:pt idx="398">
                  <c:v>31.9</c:v>
                </c:pt>
                <c:pt idx="399">
                  <c:v>32</c:v>
                </c:pt>
                <c:pt idx="400">
                  <c:v>33.1</c:v>
                </c:pt>
                <c:pt idx="401">
                  <c:v>35.1</c:v>
                </c:pt>
                <c:pt idx="402">
                  <c:v>30.3</c:v>
                </c:pt>
                <c:pt idx="403">
                  <c:v>31.6</c:v>
                </c:pt>
                <c:pt idx="404">
                  <c:v>29.6</c:v>
                </c:pt>
                <c:pt idx="405">
                  <c:v>31.2</c:v>
                </c:pt>
                <c:pt idx="406">
                  <c:v>30.8</c:v>
                </c:pt>
                <c:pt idx="407">
                  <c:v>29.6</c:v>
                </c:pt>
                <c:pt idx="408">
                  <c:v>32.5</c:v>
                </c:pt>
                <c:pt idx="409">
                  <c:v>31.5</c:v>
                </c:pt>
                <c:pt idx="410">
                  <c:v>27.6</c:v>
                </c:pt>
                <c:pt idx="411">
                  <c:v>33.5</c:v>
                </c:pt>
                <c:pt idx="412">
                  <c:v>32.6</c:v>
                </c:pt>
                <c:pt idx="413">
                  <c:v>29.7</c:v>
                </c:pt>
                <c:pt idx="414">
                  <c:v>29.1</c:v>
                </c:pt>
                <c:pt idx="415">
                  <c:v>33.1</c:v>
                </c:pt>
                <c:pt idx="416">
                  <c:v>34.3</c:v>
                </c:pt>
                <c:pt idx="417">
                  <c:v>34</c:v>
                </c:pt>
                <c:pt idx="418">
                  <c:v>34.5</c:v>
                </c:pt>
                <c:pt idx="419">
                  <c:v>28.6</c:v>
                </c:pt>
                <c:pt idx="420">
                  <c:v>29.1</c:v>
                </c:pt>
                <c:pt idx="421">
                  <c:v>27.7</c:v>
                </c:pt>
                <c:pt idx="422">
                  <c:v>28.4</c:v>
                </c:pt>
                <c:pt idx="423">
                  <c:v>25.8</c:v>
                </c:pt>
                <c:pt idx="424">
                  <c:v>28.6</c:v>
                </c:pt>
                <c:pt idx="425">
                  <c:v>30.3</c:v>
                </c:pt>
                <c:pt idx="426">
                  <c:v>31</c:v>
                </c:pt>
                <c:pt idx="427">
                  <c:v>32.3</c:v>
                </c:pt>
                <c:pt idx="428">
                  <c:v>29.6</c:v>
                </c:pt>
                <c:pt idx="429">
                  <c:v>31.7</c:v>
                </c:pt>
                <c:pt idx="430">
                  <c:v>32</c:v>
                </c:pt>
                <c:pt idx="431">
                  <c:v>32.1</c:v>
                </c:pt>
                <c:pt idx="432">
                  <c:v>31.4</c:v>
                </c:pt>
                <c:pt idx="433">
                  <c:v>31.8</c:v>
                </c:pt>
                <c:pt idx="434">
                  <c:v>31.5</c:v>
                </c:pt>
                <c:pt idx="435">
                  <c:v>31.4</c:v>
                </c:pt>
                <c:pt idx="436">
                  <c:v>32.7</c:v>
                </c:pt>
                <c:pt idx="437">
                  <c:v>19.8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6.2</c:v>
                </c:pt>
                <c:pt idx="696">
                  <c:v>30.3</c:v>
                </c:pt>
                <c:pt idx="697">
                  <c:v>28.7</c:v>
                </c:pt>
                <c:pt idx="698">
                  <c:v>38.6</c:v>
                </c:pt>
                <c:pt idx="699">
                  <c:v>41.5</c:v>
                </c:pt>
                <c:pt idx="700">
                  <c:v>50.7</c:v>
                </c:pt>
                <c:pt idx="701">
                  <c:v>86.9</c:v>
                </c:pt>
                <c:pt idx="702">
                  <c:v>89.3</c:v>
                </c:pt>
                <c:pt idx="703">
                  <c:v>100</c:v>
                </c:pt>
                <c:pt idx="704">
                  <c:v>100</c:v>
                </c:pt>
                <c:pt idx="705">
                  <c:v>100</c:v>
                </c:pt>
                <c:pt idx="706">
                  <c:v>101</c:v>
                </c:pt>
                <c:pt idx="707">
                  <c:v>100</c:v>
                </c:pt>
                <c:pt idx="708">
                  <c:v>100</c:v>
                </c:pt>
                <c:pt idx="709">
                  <c:v>100</c:v>
                </c:pt>
                <c:pt idx="710">
                  <c:v>100</c:v>
                </c:pt>
                <c:pt idx="711">
                  <c:v>100</c:v>
                </c:pt>
                <c:pt idx="712">
                  <c:v>101</c:v>
                </c:pt>
                <c:pt idx="713">
                  <c:v>100</c:v>
                </c:pt>
                <c:pt idx="714">
                  <c:v>100</c:v>
                </c:pt>
                <c:pt idx="715">
                  <c:v>100</c:v>
                </c:pt>
                <c:pt idx="716">
                  <c:v>100</c:v>
                </c:pt>
                <c:pt idx="717">
                  <c:v>100</c:v>
                </c:pt>
                <c:pt idx="718">
                  <c:v>101</c:v>
                </c:pt>
                <c:pt idx="719">
                  <c:v>100</c:v>
                </c:pt>
                <c:pt idx="720">
                  <c:v>100</c:v>
                </c:pt>
                <c:pt idx="721">
                  <c:v>100</c:v>
                </c:pt>
                <c:pt idx="722">
                  <c:v>100</c:v>
                </c:pt>
                <c:pt idx="723">
                  <c:v>92.1</c:v>
                </c:pt>
                <c:pt idx="724">
                  <c:v>36.7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0.5</c:v>
                </c:pt>
                <c:pt idx="729">
                  <c:v>0.5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Disk!$O$1</c:f>
              <c:strCache>
                <c:ptCount val="1"/>
                <c:pt idx="0">
                  <c:v>dm-0</c:v>
                </c:pt>
              </c:strCache>
            </c:strRef>
          </c:tx>
          <c:spPr>
            <a:ln w="31750" cap="rnd" cmpd="sng" algn="ctr">
              <a:solidFill>
                <a:schemeClr val="accent2">
                  <a:tint val="6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Disk!$A$1:$A$1441</c:f>
              <c:strCache>
                <c:ptCount val="1441"/>
                <c:pt idx="0">
                  <c:v>Time</c:v>
                </c:pt>
                <c:pt idx="1">
                  <c:v>00:00:03</c:v>
                </c:pt>
                <c:pt idx="2">
                  <c:v>00:01:03</c:v>
                </c:pt>
                <c:pt idx="3">
                  <c:v>00:02:03</c:v>
                </c:pt>
                <c:pt idx="4">
                  <c:v>00:03:03</c:v>
                </c:pt>
                <c:pt idx="5">
                  <c:v>00:04:03</c:v>
                </c:pt>
                <c:pt idx="6">
                  <c:v>00:05:03</c:v>
                </c:pt>
                <c:pt idx="7">
                  <c:v>00:06:03</c:v>
                </c:pt>
                <c:pt idx="8">
                  <c:v>00:07:03</c:v>
                </c:pt>
                <c:pt idx="9">
                  <c:v>00:08:03</c:v>
                </c:pt>
                <c:pt idx="10">
                  <c:v>00:09:03</c:v>
                </c:pt>
                <c:pt idx="11">
                  <c:v>00:10:03</c:v>
                </c:pt>
                <c:pt idx="12">
                  <c:v>00:11:03</c:v>
                </c:pt>
                <c:pt idx="13">
                  <c:v>00:12:03</c:v>
                </c:pt>
                <c:pt idx="14">
                  <c:v>00:13:03</c:v>
                </c:pt>
                <c:pt idx="15">
                  <c:v>00:14:03</c:v>
                </c:pt>
                <c:pt idx="16">
                  <c:v>00:15:03</c:v>
                </c:pt>
                <c:pt idx="17">
                  <c:v>00:16:03</c:v>
                </c:pt>
                <c:pt idx="18">
                  <c:v>00:17:03</c:v>
                </c:pt>
                <c:pt idx="19">
                  <c:v>00:18:03</c:v>
                </c:pt>
                <c:pt idx="20">
                  <c:v>00:19:03</c:v>
                </c:pt>
                <c:pt idx="21">
                  <c:v>00:20:03</c:v>
                </c:pt>
                <c:pt idx="22">
                  <c:v>00:21:03</c:v>
                </c:pt>
                <c:pt idx="23">
                  <c:v>00:22:03</c:v>
                </c:pt>
                <c:pt idx="24">
                  <c:v>00:23:03</c:v>
                </c:pt>
                <c:pt idx="25">
                  <c:v>00:24:03</c:v>
                </c:pt>
                <c:pt idx="26">
                  <c:v>00:25:03</c:v>
                </c:pt>
                <c:pt idx="27">
                  <c:v>00:26:03</c:v>
                </c:pt>
                <c:pt idx="28">
                  <c:v>00:27:03</c:v>
                </c:pt>
                <c:pt idx="29">
                  <c:v>00:28:03</c:v>
                </c:pt>
                <c:pt idx="30">
                  <c:v>00:29:03</c:v>
                </c:pt>
                <c:pt idx="31">
                  <c:v>00:30:03</c:v>
                </c:pt>
                <c:pt idx="32">
                  <c:v>00:31:03</c:v>
                </c:pt>
                <c:pt idx="33">
                  <c:v>00:32:03</c:v>
                </c:pt>
                <c:pt idx="34">
                  <c:v>00:33:03</c:v>
                </c:pt>
                <c:pt idx="35">
                  <c:v>00:34:03</c:v>
                </c:pt>
                <c:pt idx="36">
                  <c:v>00:35:03</c:v>
                </c:pt>
                <c:pt idx="37">
                  <c:v>00:36:03</c:v>
                </c:pt>
                <c:pt idx="38">
                  <c:v>00:37:03</c:v>
                </c:pt>
                <c:pt idx="39">
                  <c:v>00:38:03</c:v>
                </c:pt>
                <c:pt idx="40">
                  <c:v>00:39:03</c:v>
                </c:pt>
                <c:pt idx="41">
                  <c:v>00:40:03</c:v>
                </c:pt>
                <c:pt idx="42">
                  <c:v>00:41:03</c:v>
                </c:pt>
                <c:pt idx="43">
                  <c:v>00:42:03</c:v>
                </c:pt>
                <c:pt idx="44">
                  <c:v>00:43:03</c:v>
                </c:pt>
                <c:pt idx="45">
                  <c:v>00:44:03</c:v>
                </c:pt>
                <c:pt idx="46">
                  <c:v>00:45:03</c:v>
                </c:pt>
                <c:pt idx="47">
                  <c:v>00:46:03</c:v>
                </c:pt>
                <c:pt idx="48">
                  <c:v>00:47:03</c:v>
                </c:pt>
                <c:pt idx="49">
                  <c:v>00:48:03</c:v>
                </c:pt>
                <c:pt idx="50">
                  <c:v>00:49:03</c:v>
                </c:pt>
                <c:pt idx="51">
                  <c:v>00:50:03</c:v>
                </c:pt>
                <c:pt idx="52">
                  <c:v>00:51:03</c:v>
                </c:pt>
                <c:pt idx="53">
                  <c:v>00:52:03</c:v>
                </c:pt>
                <c:pt idx="54">
                  <c:v>00:53:03</c:v>
                </c:pt>
                <c:pt idx="55">
                  <c:v>00:54:03</c:v>
                </c:pt>
                <c:pt idx="56">
                  <c:v>00:55:03</c:v>
                </c:pt>
                <c:pt idx="57">
                  <c:v>00:56:03</c:v>
                </c:pt>
                <c:pt idx="58">
                  <c:v>00:57:03</c:v>
                </c:pt>
                <c:pt idx="59">
                  <c:v>00:58:03</c:v>
                </c:pt>
                <c:pt idx="60">
                  <c:v>00:59:03</c:v>
                </c:pt>
                <c:pt idx="61">
                  <c:v>01:00:03</c:v>
                </c:pt>
                <c:pt idx="62">
                  <c:v>01:01:03</c:v>
                </c:pt>
                <c:pt idx="63">
                  <c:v>01:02:03</c:v>
                </c:pt>
                <c:pt idx="64">
                  <c:v>01:03:03</c:v>
                </c:pt>
                <c:pt idx="65">
                  <c:v>01:04:03</c:v>
                </c:pt>
                <c:pt idx="66">
                  <c:v>01:05:03</c:v>
                </c:pt>
                <c:pt idx="67">
                  <c:v>01:06:03</c:v>
                </c:pt>
                <c:pt idx="68">
                  <c:v>01:07:04</c:v>
                </c:pt>
                <c:pt idx="69">
                  <c:v>01:08:04</c:v>
                </c:pt>
                <c:pt idx="70">
                  <c:v>01:09:04</c:v>
                </c:pt>
                <c:pt idx="71">
                  <c:v>01:10:04</c:v>
                </c:pt>
                <c:pt idx="72">
                  <c:v>01:11:04</c:v>
                </c:pt>
                <c:pt idx="73">
                  <c:v>01:12:04</c:v>
                </c:pt>
                <c:pt idx="74">
                  <c:v>01:13:04</c:v>
                </c:pt>
                <c:pt idx="75">
                  <c:v>01:14:04</c:v>
                </c:pt>
                <c:pt idx="76">
                  <c:v>01:15:04</c:v>
                </c:pt>
                <c:pt idx="77">
                  <c:v>01:16:04</c:v>
                </c:pt>
                <c:pt idx="78">
                  <c:v>01:17:04</c:v>
                </c:pt>
                <c:pt idx="79">
                  <c:v>01:18:04</c:v>
                </c:pt>
                <c:pt idx="80">
                  <c:v>01:19:04</c:v>
                </c:pt>
                <c:pt idx="81">
                  <c:v>01:20:04</c:v>
                </c:pt>
                <c:pt idx="82">
                  <c:v>01:21:04</c:v>
                </c:pt>
                <c:pt idx="83">
                  <c:v>01:22:04</c:v>
                </c:pt>
                <c:pt idx="84">
                  <c:v>01:23:04</c:v>
                </c:pt>
                <c:pt idx="85">
                  <c:v>01:24:04</c:v>
                </c:pt>
                <c:pt idx="86">
                  <c:v>01:25:04</c:v>
                </c:pt>
                <c:pt idx="87">
                  <c:v>01:26:04</c:v>
                </c:pt>
                <c:pt idx="88">
                  <c:v>01:27:04</c:v>
                </c:pt>
                <c:pt idx="89">
                  <c:v>01:28:04</c:v>
                </c:pt>
                <c:pt idx="90">
                  <c:v>01:29:04</c:v>
                </c:pt>
                <c:pt idx="91">
                  <c:v>01:30:04</c:v>
                </c:pt>
                <c:pt idx="92">
                  <c:v>01:31:04</c:v>
                </c:pt>
                <c:pt idx="93">
                  <c:v>01:32:04</c:v>
                </c:pt>
                <c:pt idx="94">
                  <c:v>01:33:04</c:v>
                </c:pt>
                <c:pt idx="95">
                  <c:v>01:34:04</c:v>
                </c:pt>
                <c:pt idx="96">
                  <c:v>01:35:04</c:v>
                </c:pt>
                <c:pt idx="97">
                  <c:v>01:36:04</c:v>
                </c:pt>
                <c:pt idx="98">
                  <c:v>01:37:04</c:v>
                </c:pt>
                <c:pt idx="99">
                  <c:v>01:38:04</c:v>
                </c:pt>
                <c:pt idx="100">
                  <c:v>01:39:04</c:v>
                </c:pt>
                <c:pt idx="101">
                  <c:v>01:40:04</c:v>
                </c:pt>
                <c:pt idx="102">
                  <c:v>01:41:04</c:v>
                </c:pt>
                <c:pt idx="103">
                  <c:v>01:42:04</c:v>
                </c:pt>
                <c:pt idx="104">
                  <c:v>01:43:04</c:v>
                </c:pt>
                <c:pt idx="105">
                  <c:v>01:44:04</c:v>
                </c:pt>
                <c:pt idx="106">
                  <c:v>01:45:04</c:v>
                </c:pt>
                <c:pt idx="107">
                  <c:v>01:46:04</c:v>
                </c:pt>
                <c:pt idx="108">
                  <c:v>01:47:04</c:v>
                </c:pt>
                <c:pt idx="109">
                  <c:v>01:48:04</c:v>
                </c:pt>
                <c:pt idx="110">
                  <c:v>01:49:04</c:v>
                </c:pt>
                <c:pt idx="111">
                  <c:v>01:50:04</c:v>
                </c:pt>
                <c:pt idx="112">
                  <c:v>01:51:04</c:v>
                </c:pt>
                <c:pt idx="113">
                  <c:v>01:52:04</c:v>
                </c:pt>
                <c:pt idx="114">
                  <c:v>01:53:04</c:v>
                </c:pt>
                <c:pt idx="115">
                  <c:v>01:54:04</c:v>
                </c:pt>
                <c:pt idx="116">
                  <c:v>01:55:04</c:v>
                </c:pt>
                <c:pt idx="117">
                  <c:v>01:56:04</c:v>
                </c:pt>
                <c:pt idx="118">
                  <c:v>01:57:04</c:v>
                </c:pt>
                <c:pt idx="119">
                  <c:v>01:58:04</c:v>
                </c:pt>
                <c:pt idx="120">
                  <c:v>01:59:04</c:v>
                </c:pt>
                <c:pt idx="121">
                  <c:v>02:00:04</c:v>
                </c:pt>
                <c:pt idx="122">
                  <c:v>02:01:04</c:v>
                </c:pt>
                <c:pt idx="123">
                  <c:v>02:02:04</c:v>
                </c:pt>
                <c:pt idx="124">
                  <c:v>02:03:04</c:v>
                </c:pt>
                <c:pt idx="125">
                  <c:v>02:04:04</c:v>
                </c:pt>
                <c:pt idx="126">
                  <c:v>02:05:04</c:v>
                </c:pt>
                <c:pt idx="127">
                  <c:v>02:06:04</c:v>
                </c:pt>
                <c:pt idx="128">
                  <c:v>02:07:04</c:v>
                </c:pt>
                <c:pt idx="129">
                  <c:v>02:08:04</c:v>
                </c:pt>
                <c:pt idx="130">
                  <c:v>02:09:04</c:v>
                </c:pt>
                <c:pt idx="131">
                  <c:v>02:10:04</c:v>
                </c:pt>
                <c:pt idx="132">
                  <c:v>02:11:04</c:v>
                </c:pt>
                <c:pt idx="133">
                  <c:v>02:12:04</c:v>
                </c:pt>
                <c:pt idx="134">
                  <c:v>02:13:04</c:v>
                </c:pt>
                <c:pt idx="135">
                  <c:v>02:14:04</c:v>
                </c:pt>
                <c:pt idx="136">
                  <c:v>02:15:04</c:v>
                </c:pt>
                <c:pt idx="137">
                  <c:v>02:16:04</c:v>
                </c:pt>
                <c:pt idx="138">
                  <c:v>02:17:04</c:v>
                </c:pt>
                <c:pt idx="139">
                  <c:v>02:18:04</c:v>
                </c:pt>
                <c:pt idx="140">
                  <c:v>02:19:04</c:v>
                </c:pt>
                <c:pt idx="141">
                  <c:v>02:20:04</c:v>
                </c:pt>
                <c:pt idx="142">
                  <c:v>02:21:04</c:v>
                </c:pt>
                <c:pt idx="143">
                  <c:v>02:22:04</c:v>
                </c:pt>
                <c:pt idx="144">
                  <c:v>02:23:04</c:v>
                </c:pt>
                <c:pt idx="145">
                  <c:v>02:24:04</c:v>
                </c:pt>
                <c:pt idx="146">
                  <c:v>02:25:04</c:v>
                </c:pt>
                <c:pt idx="147">
                  <c:v>02:26:04</c:v>
                </c:pt>
                <c:pt idx="148">
                  <c:v>02:27:04</c:v>
                </c:pt>
                <c:pt idx="149">
                  <c:v>02:28:04</c:v>
                </c:pt>
                <c:pt idx="150">
                  <c:v>02:29:04</c:v>
                </c:pt>
                <c:pt idx="151">
                  <c:v>02:30:04</c:v>
                </c:pt>
                <c:pt idx="152">
                  <c:v>02:31:04</c:v>
                </c:pt>
                <c:pt idx="153">
                  <c:v>02:32:04</c:v>
                </c:pt>
                <c:pt idx="154">
                  <c:v>02:33:04</c:v>
                </c:pt>
                <c:pt idx="155">
                  <c:v>02:34:04</c:v>
                </c:pt>
                <c:pt idx="156">
                  <c:v>02:35:04</c:v>
                </c:pt>
                <c:pt idx="157">
                  <c:v>02:36:04</c:v>
                </c:pt>
                <c:pt idx="158">
                  <c:v>02:37:04</c:v>
                </c:pt>
                <c:pt idx="159">
                  <c:v>02:38:04</c:v>
                </c:pt>
                <c:pt idx="160">
                  <c:v>02:39:04</c:v>
                </c:pt>
                <c:pt idx="161">
                  <c:v>02:40:04</c:v>
                </c:pt>
                <c:pt idx="162">
                  <c:v>02:41:04</c:v>
                </c:pt>
                <c:pt idx="163">
                  <c:v>02:42:04</c:v>
                </c:pt>
                <c:pt idx="164">
                  <c:v>02:43:04</c:v>
                </c:pt>
                <c:pt idx="165">
                  <c:v>02:44:04</c:v>
                </c:pt>
                <c:pt idx="166">
                  <c:v>02:45:04</c:v>
                </c:pt>
                <c:pt idx="167">
                  <c:v>02:46:04</c:v>
                </c:pt>
                <c:pt idx="168">
                  <c:v>02:47:04</c:v>
                </c:pt>
                <c:pt idx="169">
                  <c:v>02:48:04</c:v>
                </c:pt>
                <c:pt idx="170">
                  <c:v>02:49:04</c:v>
                </c:pt>
                <c:pt idx="171">
                  <c:v>02:50:04</c:v>
                </c:pt>
                <c:pt idx="172">
                  <c:v>02:51:04</c:v>
                </c:pt>
                <c:pt idx="173">
                  <c:v>02:52:04</c:v>
                </c:pt>
                <c:pt idx="174">
                  <c:v>02:53:04</c:v>
                </c:pt>
                <c:pt idx="175">
                  <c:v>02:54:04</c:v>
                </c:pt>
                <c:pt idx="176">
                  <c:v>02:55:04</c:v>
                </c:pt>
                <c:pt idx="177">
                  <c:v>02:56:04</c:v>
                </c:pt>
                <c:pt idx="178">
                  <c:v>02:57:04</c:v>
                </c:pt>
                <c:pt idx="179">
                  <c:v>02:58:04</c:v>
                </c:pt>
                <c:pt idx="180">
                  <c:v>02:59:04</c:v>
                </c:pt>
                <c:pt idx="181">
                  <c:v>03:00:04</c:v>
                </c:pt>
                <c:pt idx="182">
                  <c:v>03:01:04</c:v>
                </c:pt>
                <c:pt idx="183">
                  <c:v>03:02:04</c:v>
                </c:pt>
                <c:pt idx="184">
                  <c:v>03:03:04</c:v>
                </c:pt>
                <c:pt idx="185">
                  <c:v>03:04:04</c:v>
                </c:pt>
                <c:pt idx="186">
                  <c:v>03:05:04</c:v>
                </c:pt>
                <c:pt idx="187">
                  <c:v>03:06:04</c:v>
                </c:pt>
                <c:pt idx="188">
                  <c:v>03:07:04</c:v>
                </c:pt>
                <c:pt idx="189">
                  <c:v>03:08:04</c:v>
                </c:pt>
                <c:pt idx="190">
                  <c:v>03:09:04</c:v>
                </c:pt>
                <c:pt idx="191">
                  <c:v>03:10:04</c:v>
                </c:pt>
                <c:pt idx="192">
                  <c:v>03:11:04</c:v>
                </c:pt>
                <c:pt idx="193">
                  <c:v>03:12:04</c:v>
                </c:pt>
                <c:pt idx="194">
                  <c:v>03:13:04</c:v>
                </c:pt>
                <c:pt idx="195">
                  <c:v>03:14:04</c:v>
                </c:pt>
                <c:pt idx="196">
                  <c:v>03:15:04</c:v>
                </c:pt>
                <c:pt idx="197">
                  <c:v>03:16:04</c:v>
                </c:pt>
                <c:pt idx="198">
                  <c:v>03:17:04</c:v>
                </c:pt>
                <c:pt idx="199">
                  <c:v>03:18:04</c:v>
                </c:pt>
                <c:pt idx="200">
                  <c:v>03:19:04</c:v>
                </c:pt>
                <c:pt idx="201">
                  <c:v>03:20:04</c:v>
                </c:pt>
                <c:pt idx="202">
                  <c:v>03:21:04</c:v>
                </c:pt>
                <c:pt idx="203">
                  <c:v>03:22:04</c:v>
                </c:pt>
                <c:pt idx="204">
                  <c:v>03:23:04</c:v>
                </c:pt>
                <c:pt idx="205">
                  <c:v>03:24:04</c:v>
                </c:pt>
                <c:pt idx="206">
                  <c:v>03:25:04</c:v>
                </c:pt>
                <c:pt idx="207">
                  <c:v>03:26:04</c:v>
                </c:pt>
                <c:pt idx="208">
                  <c:v>03:27:04</c:v>
                </c:pt>
                <c:pt idx="209">
                  <c:v>03:28:04</c:v>
                </c:pt>
                <c:pt idx="210">
                  <c:v>03:29:04</c:v>
                </c:pt>
                <c:pt idx="211">
                  <c:v>03:30:04</c:v>
                </c:pt>
                <c:pt idx="212">
                  <c:v>03:31:04</c:v>
                </c:pt>
                <c:pt idx="213">
                  <c:v>03:32:04</c:v>
                </c:pt>
                <c:pt idx="214">
                  <c:v>03:33:04</c:v>
                </c:pt>
                <c:pt idx="215">
                  <c:v>03:34:04</c:v>
                </c:pt>
                <c:pt idx="216">
                  <c:v>03:35:04</c:v>
                </c:pt>
                <c:pt idx="217">
                  <c:v>03:36:04</c:v>
                </c:pt>
                <c:pt idx="218">
                  <c:v>03:37:04</c:v>
                </c:pt>
                <c:pt idx="219">
                  <c:v>03:38:04</c:v>
                </c:pt>
                <c:pt idx="220">
                  <c:v>03:39:04</c:v>
                </c:pt>
                <c:pt idx="221">
                  <c:v>03:40:04</c:v>
                </c:pt>
                <c:pt idx="222">
                  <c:v>03:41:04</c:v>
                </c:pt>
                <c:pt idx="223">
                  <c:v>03:42:04</c:v>
                </c:pt>
                <c:pt idx="224">
                  <c:v>03:43:04</c:v>
                </c:pt>
                <c:pt idx="225">
                  <c:v>03:44:04</c:v>
                </c:pt>
                <c:pt idx="226">
                  <c:v>03:45:04</c:v>
                </c:pt>
                <c:pt idx="227">
                  <c:v>03:46:04</c:v>
                </c:pt>
                <c:pt idx="228">
                  <c:v>03:47:04</c:v>
                </c:pt>
                <c:pt idx="229">
                  <c:v>03:48:04</c:v>
                </c:pt>
                <c:pt idx="230">
                  <c:v>03:49:04</c:v>
                </c:pt>
                <c:pt idx="231">
                  <c:v>03:50:04</c:v>
                </c:pt>
                <c:pt idx="232">
                  <c:v>03:51:04</c:v>
                </c:pt>
                <c:pt idx="233">
                  <c:v>03:52:04</c:v>
                </c:pt>
                <c:pt idx="234">
                  <c:v>03:53:04</c:v>
                </c:pt>
                <c:pt idx="235">
                  <c:v>03:54:04</c:v>
                </c:pt>
                <c:pt idx="236">
                  <c:v>03:55:04</c:v>
                </c:pt>
                <c:pt idx="237">
                  <c:v>03:56:04</c:v>
                </c:pt>
                <c:pt idx="238">
                  <c:v>03:57:04</c:v>
                </c:pt>
                <c:pt idx="239">
                  <c:v>03:58:04</c:v>
                </c:pt>
                <c:pt idx="240">
                  <c:v>03:59:04</c:v>
                </c:pt>
                <c:pt idx="241">
                  <c:v>04:00:04</c:v>
                </c:pt>
                <c:pt idx="242">
                  <c:v>04:01:04</c:v>
                </c:pt>
                <c:pt idx="243">
                  <c:v>04:02:04</c:v>
                </c:pt>
                <c:pt idx="244">
                  <c:v>04:03:04</c:v>
                </c:pt>
                <c:pt idx="245">
                  <c:v>04:04:04</c:v>
                </c:pt>
                <c:pt idx="246">
                  <c:v>04:05:04</c:v>
                </c:pt>
                <c:pt idx="247">
                  <c:v>04:06:04</c:v>
                </c:pt>
                <c:pt idx="248">
                  <c:v>04:07:04</c:v>
                </c:pt>
                <c:pt idx="249">
                  <c:v>04:08:04</c:v>
                </c:pt>
                <c:pt idx="250">
                  <c:v>04:09:04</c:v>
                </c:pt>
                <c:pt idx="251">
                  <c:v>04:10:04</c:v>
                </c:pt>
                <c:pt idx="252">
                  <c:v>04:11:04</c:v>
                </c:pt>
                <c:pt idx="253">
                  <c:v>04:12:04</c:v>
                </c:pt>
                <c:pt idx="254">
                  <c:v>04:13:04</c:v>
                </c:pt>
                <c:pt idx="255">
                  <c:v>04:14:04</c:v>
                </c:pt>
                <c:pt idx="256">
                  <c:v>04:15:04</c:v>
                </c:pt>
                <c:pt idx="257">
                  <c:v>04:16:04</c:v>
                </c:pt>
                <c:pt idx="258">
                  <c:v>04:17:04</c:v>
                </c:pt>
                <c:pt idx="259">
                  <c:v>04:18:04</c:v>
                </c:pt>
                <c:pt idx="260">
                  <c:v>04:19:04</c:v>
                </c:pt>
                <c:pt idx="261">
                  <c:v>04:20:04</c:v>
                </c:pt>
                <c:pt idx="262">
                  <c:v>04:21:04</c:v>
                </c:pt>
                <c:pt idx="263">
                  <c:v>04:22:04</c:v>
                </c:pt>
                <c:pt idx="264">
                  <c:v>04:23:04</c:v>
                </c:pt>
                <c:pt idx="265">
                  <c:v>04:24:04</c:v>
                </c:pt>
                <c:pt idx="266">
                  <c:v>04:25:04</c:v>
                </c:pt>
                <c:pt idx="267">
                  <c:v>04:26:04</c:v>
                </c:pt>
                <c:pt idx="268">
                  <c:v>04:27:04</c:v>
                </c:pt>
                <c:pt idx="269">
                  <c:v>04:28:04</c:v>
                </c:pt>
                <c:pt idx="270">
                  <c:v>04:29:04</c:v>
                </c:pt>
                <c:pt idx="271">
                  <c:v>04:30:04</c:v>
                </c:pt>
                <c:pt idx="272">
                  <c:v>04:31:04</c:v>
                </c:pt>
                <c:pt idx="273">
                  <c:v>04:32:04</c:v>
                </c:pt>
                <c:pt idx="274">
                  <c:v>04:33:04</c:v>
                </c:pt>
                <c:pt idx="275">
                  <c:v>04:34:04</c:v>
                </c:pt>
                <c:pt idx="276">
                  <c:v>04:35:04</c:v>
                </c:pt>
                <c:pt idx="277">
                  <c:v>04:36:04</c:v>
                </c:pt>
                <c:pt idx="278">
                  <c:v>04:37:04</c:v>
                </c:pt>
                <c:pt idx="279">
                  <c:v>04:38:04</c:v>
                </c:pt>
                <c:pt idx="280">
                  <c:v>04:39:04</c:v>
                </c:pt>
                <c:pt idx="281">
                  <c:v>04:40:04</c:v>
                </c:pt>
                <c:pt idx="282">
                  <c:v>04:41:04</c:v>
                </c:pt>
                <c:pt idx="283">
                  <c:v>04:42:04</c:v>
                </c:pt>
                <c:pt idx="284">
                  <c:v>04:43:04</c:v>
                </c:pt>
                <c:pt idx="285">
                  <c:v>04:44:04</c:v>
                </c:pt>
                <c:pt idx="286">
                  <c:v>04:45:04</c:v>
                </c:pt>
                <c:pt idx="287">
                  <c:v>04:46:04</c:v>
                </c:pt>
                <c:pt idx="288">
                  <c:v>04:47:04</c:v>
                </c:pt>
                <c:pt idx="289">
                  <c:v>04:48:04</c:v>
                </c:pt>
                <c:pt idx="290">
                  <c:v>04:49:04</c:v>
                </c:pt>
                <c:pt idx="291">
                  <c:v>04:50:04</c:v>
                </c:pt>
                <c:pt idx="292">
                  <c:v>04:51:04</c:v>
                </c:pt>
                <c:pt idx="293">
                  <c:v>04:52:04</c:v>
                </c:pt>
                <c:pt idx="294">
                  <c:v>04:53:04</c:v>
                </c:pt>
                <c:pt idx="295">
                  <c:v>04:54:04</c:v>
                </c:pt>
                <c:pt idx="296">
                  <c:v>04:55:04</c:v>
                </c:pt>
                <c:pt idx="297">
                  <c:v>04:56:04</c:v>
                </c:pt>
                <c:pt idx="298">
                  <c:v>04:57:04</c:v>
                </c:pt>
                <c:pt idx="299">
                  <c:v>04:58:04</c:v>
                </c:pt>
                <c:pt idx="300">
                  <c:v>04:59:04</c:v>
                </c:pt>
                <c:pt idx="301">
                  <c:v>05:00:04</c:v>
                </c:pt>
                <c:pt idx="302">
                  <c:v>05:01:04</c:v>
                </c:pt>
                <c:pt idx="303">
                  <c:v>05:02:04</c:v>
                </c:pt>
                <c:pt idx="304">
                  <c:v>05:03:04</c:v>
                </c:pt>
                <c:pt idx="305">
                  <c:v>05:04:04</c:v>
                </c:pt>
                <c:pt idx="306">
                  <c:v>05:05:04</c:v>
                </c:pt>
                <c:pt idx="307">
                  <c:v>05:06:04</c:v>
                </c:pt>
                <c:pt idx="308">
                  <c:v>05:07:04</c:v>
                </c:pt>
                <c:pt idx="309">
                  <c:v>05:08:04</c:v>
                </c:pt>
                <c:pt idx="310">
                  <c:v>05:09:04</c:v>
                </c:pt>
                <c:pt idx="311">
                  <c:v>05:10:04</c:v>
                </c:pt>
                <c:pt idx="312">
                  <c:v>05:11:04</c:v>
                </c:pt>
                <c:pt idx="313">
                  <c:v>05:12:04</c:v>
                </c:pt>
                <c:pt idx="314">
                  <c:v>05:13:04</c:v>
                </c:pt>
                <c:pt idx="315">
                  <c:v>05:14:04</c:v>
                </c:pt>
                <c:pt idx="316">
                  <c:v>05:15:04</c:v>
                </c:pt>
                <c:pt idx="317">
                  <c:v>05:16:04</c:v>
                </c:pt>
                <c:pt idx="318">
                  <c:v>05:17:04</c:v>
                </c:pt>
                <c:pt idx="319">
                  <c:v>05:18:04</c:v>
                </c:pt>
                <c:pt idx="320">
                  <c:v>05:19:04</c:v>
                </c:pt>
                <c:pt idx="321">
                  <c:v>05:20:04</c:v>
                </c:pt>
                <c:pt idx="322">
                  <c:v>05:21:04</c:v>
                </c:pt>
                <c:pt idx="323">
                  <c:v>05:22:04</c:v>
                </c:pt>
                <c:pt idx="324">
                  <c:v>05:23:04</c:v>
                </c:pt>
                <c:pt idx="325">
                  <c:v>05:24:04</c:v>
                </c:pt>
                <c:pt idx="326">
                  <c:v>05:25:04</c:v>
                </c:pt>
                <c:pt idx="327">
                  <c:v>05:26:04</c:v>
                </c:pt>
                <c:pt idx="328">
                  <c:v>05:27:04</c:v>
                </c:pt>
                <c:pt idx="329">
                  <c:v>05:28:04</c:v>
                </c:pt>
                <c:pt idx="330">
                  <c:v>05:29:04</c:v>
                </c:pt>
                <c:pt idx="331">
                  <c:v>05:30:04</c:v>
                </c:pt>
                <c:pt idx="332">
                  <c:v>05:31:04</c:v>
                </c:pt>
                <c:pt idx="333">
                  <c:v>05:32:04</c:v>
                </c:pt>
                <c:pt idx="334">
                  <c:v>05:33:04</c:v>
                </c:pt>
                <c:pt idx="335">
                  <c:v>05:34:04</c:v>
                </c:pt>
                <c:pt idx="336">
                  <c:v>05:35:04</c:v>
                </c:pt>
                <c:pt idx="337">
                  <c:v>05:36:04</c:v>
                </c:pt>
                <c:pt idx="338">
                  <c:v>05:37:04</c:v>
                </c:pt>
                <c:pt idx="339">
                  <c:v>05:38:04</c:v>
                </c:pt>
                <c:pt idx="340">
                  <c:v>05:39:04</c:v>
                </c:pt>
                <c:pt idx="341">
                  <c:v>05:40:04</c:v>
                </c:pt>
                <c:pt idx="342">
                  <c:v>05:41:04</c:v>
                </c:pt>
                <c:pt idx="343">
                  <c:v>05:42:04</c:v>
                </c:pt>
                <c:pt idx="344">
                  <c:v>05:43:04</c:v>
                </c:pt>
                <c:pt idx="345">
                  <c:v>05:44:04</c:v>
                </c:pt>
                <c:pt idx="346">
                  <c:v>05:45:04</c:v>
                </c:pt>
                <c:pt idx="347">
                  <c:v>05:46:04</c:v>
                </c:pt>
                <c:pt idx="348">
                  <c:v>05:47:04</c:v>
                </c:pt>
                <c:pt idx="349">
                  <c:v>05:48:04</c:v>
                </c:pt>
                <c:pt idx="350">
                  <c:v>05:49:04</c:v>
                </c:pt>
                <c:pt idx="351">
                  <c:v>05:50:04</c:v>
                </c:pt>
                <c:pt idx="352">
                  <c:v>05:51:04</c:v>
                </c:pt>
                <c:pt idx="353">
                  <c:v>05:52:04</c:v>
                </c:pt>
                <c:pt idx="354">
                  <c:v>05:53:04</c:v>
                </c:pt>
                <c:pt idx="355">
                  <c:v>05:54:04</c:v>
                </c:pt>
                <c:pt idx="356">
                  <c:v>05:55:04</c:v>
                </c:pt>
                <c:pt idx="357">
                  <c:v>05:56:04</c:v>
                </c:pt>
                <c:pt idx="358">
                  <c:v>05:57:04</c:v>
                </c:pt>
                <c:pt idx="359">
                  <c:v>05:58:04</c:v>
                </c:pt>
                <c:pt idx="360">
                  <c:v>05:59:04</c:v>
                </c:pt>
                <c:pt idx="361">
                  <c:v>06:00:04</c:v>
                </c:pt>
                <c:pt idx="362">
                  <c:v>06:01:04</c:v>
                </c:pt>
                <c:pt idx="363">
                  <c:v>06:02:04</c:v>
                </c:pt>
                <c:pt idx="364">
                  <c:v>06:03:04</c:v>
                </c:pt>
                <c:pt idx="365">
                  <c:v>06:04:04</c:v>
                </c:pt>
                <c:pt idx="366">
                  <c:v>06:05:04</c:v>
                </c:pt>
                <c:pt idx="367">
                  <c:v>06:06:04</c:v>
                </c:pt>
                <c:pt idx="368">
                  <c:v>06:07:04</c:v>
                </c:pt>
                <c:pt idx="369">
                  <c:v>06:08:04</c:v>
                </c:pt>
                <c:pt idx="370">
                  <c:v>06:09:04</c:v>
                </c:pt>
                <c:pt idx="371">
                  <c:v>06:10:04</c:v>
                </c:pt>
                <c:pt idx="372">
                  <c:v>06:11:04</c:v>
                </c:pt>
                <c:pt idx="373">
                  <c:v>06:12:04</c:v>
                </c:pt>
                <c:pt idx="374">
                  <c:v>06:13:04</c:v>
                </c:pt>
                <c:pt idx="375">
                  <c:v>06:14:04</c:v>
                </c:pt>
                <c:pt idx="376">
                  <c:v>06:15:04</c:v>
                </c:pt>
                <c:pt idx="377">
                  <c:v>06:16:04</c:v>
                </c:pt>
                <c:pt idx="378">
                  <c:v>06:17:04</c:v>
                </c:pt>
                <c:pt idx="379">
                  <c:v>06:18:04</c:v>
                </c:pt>
                <c:pt idx="380">
                  <c:v>06:19:04</c:v>
                </c:pt>
                <c:pt idx="381">
                  <c:v>06:20:03</c:v>
                </c:pt>
                <c:pt idx="382">
                  <c:v>06:21:03</c:v>
                </c:pt>
                <c:pt idx="383">
                  <c:v>06:22:03</c:v>
                </c:pt>
                <c:pt idx="384">
                  <c:v>06:23:03</c:v>
                </c:pt>
                <c:pt idx="385">
                  <c:v>06:24:03</c:v>
                </c:pt>
                <c:pt idx="386">
                  <c:v>06:25:03</c:v>
                </c:pt>
                <c:pt idx="387">
                  <c:v>06:26:03</c:v>
                </c:pt>
                <c:pt idx="388">
                  <c:v>06:27:03</c:v>
                </c:pt>
                <c:pt idx="389">
                  <c:v>06:28:03</c:v>
                </c:pt>
                <c:pt idx="390">
                  <c:v>06:29:03</c:v>
                </c:pt>
                <c:pt idx="391">
                  <c:v>06:30:03</c:v>
                </c:pt>
                <c:pt idx="392">
                  <c:v>06:31:03</c:v>
                </c:pt>
                <c:pt idx="393">
                  <c:v>06:32:03</c:v>
                </c:pt>
                <c:pt idx="394">
                  <c:v>06:33:03</c:v>
                </c:pt>
                <c:pt idx="395">
                  <c:v>06:34:03</c:v>
                </c:pt>
                <c:pt idx="396">
                  <c:v>06:35:03</c:v>
                </c:pt>
                <c:pt idx="397">
                  <c:v>06:36:03</c:v>
                </c:pt>
                <c:pt idx="398">
                  <c:v>06:37:03</c:v>
                </c:pt>
                <c:pt idx="399">
                  <c:v>06:38:03</c:v>
                </c:pt>
                <c:pt idx="400">
                  <c:v>06:39:03</c:v>
                </c:pt>
                <c:pt idx="401">
                  <c:v>06:40:03</c:v>
                </c:pt>
                <c:pt idx="402">
                  <c:v>06:41:03</c:v>
                </c:pt>
                <c:pt idx="403">
                  <c:v>06:42:03</c:v>
                </c:pt>
                <c:pt idx="404">
                  <c:v>06:43:03</c:v>
                </c:pt>
                <c:pt idx="405">
                  <c:v>06:44:03</c:v>
                </c:pt>
                <c:pt idx="406">
                  <c:v>06:45:03</c:v>
                </c:pt>
                <c:pt idx="407">
                  <c:v>06:46:03</c:v>
                </c:pt>
                <c:pt idx="408">
                  <c:v>06:47:03</c:v>
                </c:pt>
                <c:pt idx="409">
                  <c:v>06:48:03</c:v>
                </c:pt>
                <c:pt idx="410">
                  <c:v>06:49:03</c:v>
                </c:pt>
                <c:pt idx="411">
                  <c:v>06:50:03</c:v>
                </c:pt>
                <c:pt idx="412">
                  <c:v>06:51:03</c:v>
                </c:pt>
                <c:pt idx="413">
                  <c:v>06:52:03</c:v>
                </c:pt>
                <c:pt idx="414">
                  <c:v>06:53:03</c:v>
                </c:pt>
                <c:pt idx="415">
                  <c:v>06:54:03</c:v>
                </c:pt>
                <c:pt idx="416">
                  <c:v>06:55:03</c:v>
                </c:pt>
                <c:pt idx="417">
                  <c:v>06:56:03</c:v>
                </c:pt>
                <c:pt idx="418">
                  <c:v>06:57:03</c:v>
                </c:pt>
                <c:pt idx="419">
                  <c:v>06:58:03</c:v>
                </c:pt>
                <c:pt idx="420">
                  <c:v>06:59:03</c:v>
                </c:pt>
                <c:pt idx="421">
                  <c:v>07:00:03</c:v>
                </c:pt>
                <c:pt idx="422">
                  <c:v>07:01:03</c:v>
                </c:pt>
                <c:pt idx="423">
                  <c:v>07:02:03</c:v>
                </c:pt>
                <c:pt idx="424">
                  <c:v>07:03:03</c:v>
                </c:pt>
                <c:pt idx="425">
                  <c:v>07:04:03</c:v>
                </c:pt>
                <c:pt idx="426">
                  <c:v>07:05:03</c:v>
                </c:pt>
                <c:pt idx="427">
                  <c:v>07:06:04</c:v>
                </c:pt>
                <c:pt idx="428">
                  <c:v>07:07:04</c:v>
                </c:pt>
                <c:pt idx="429">
                  <c:v>07:08:04</c:v>
                </c:pt>
                <c:pt idx="430">
                  <c:v>07:09:04</c:v>
                </c:pt>
                <c:pt idx="431">
                  <c:v>07:10:04</c:v>
                </c:pt>
                <c:pt idx="432">
                  <c:v>07:11:04</c:v>
                </c:pt>
                <c:pt idx="433">
                  <c:v>07:12:04</c:v>
                </c:pt>
                <c:pt idx="434">
                  <c:v>07:13:04</c:v>
                </c:pt>
                <c:pt idx="435">
                  <c:v>07:14:04</c:v>
                </c:pt>
                <c:pt idx="436">
                  <c:v>07:15:04</c:v>
                </c:pt>
                <c:pt idx="437">
                  <c:v>07:16:04</c:v>
                </c:pt>
                <c:pt idx="438">
                  <c:v>07:17:04</c:v>
                </c:pt>
                <c:pt idx="439">
                  <c:v>07:18:04</c:v>
                </c:pt>
                <c:pt idx="440">
                  <c:v>07:19:04</c:v>
                </c:pt>
                <c:pt idx="441">
                  <c:v>07:20:04</c:v>
                </c:pt>
                <c:pt idx="442">
                  <c:v>07:21:04</c:v>
                </c:pt>
                <c:pt idx="443">
                  <c:v>07:22:04</c:v>
                </c:pt>
                <c:pt idx="444">
                  <c:v>07:23:04</c:v>
                </c:pt>
                <c:pt idx="445">
                  <c:v>07:24:04</c:v>
                </c:pt>
                <c:pt idx="446">
                  <c:v>07:25:04</c:v>
                </c:pt>
                <c:pt idx="447">
                  <c:v>07:26:04</c:v>
                </c:pt>
                <c:pt idx="448">
                  <c:v>07:27:04</c:v>
                </c:pt>
                <c:pt idx="449">
                  <c:v>07:28:04</c:v>
                </c:pt>
                <c:pt idx="450">
                  <c:v>07:29:04</c:v>
                </c:pt>
                <c:pt idx="451">
                  <c:v>07:30:04</c:v>
                </c:pt>
                <c:pt idx="452">
                  <c:v>07:31:04</c:v>
                </c:pt>
                <c:pt idx="453">
                  <c:v>07:32:04</c:v>
                </c:pt>
                <c:pt idx="454">
                  <c:v>07:33:04</c:v>
                </c:pt>
                <c:pt idx="455">
                  <c:v>07:34:04</c:v>
                </c:pt>
                <c:pt idx="456">
                  <c:v>07:35:04</c:v>
                </c:pt>
                <c:pt idx="457">
                  <c:v>07:36:04</c:v>
                </c:pt>
                <c:pt idx="458">
                  <c:v>07:37:04</c:v>
                </c:pt>
                <c:pt idx="459">
                  <c:v>07:38:04</c:v>
                </c:pt>
                <c:pt idx="460">
                  <c:v>07:39:04</c:v>
                </c:pt>
                <c:pt idx="461">
                  <c:v>07:40:04</c:v>
                </c:pt>
                <c:pt idx="462">
                  <c:v>07:41:04</c:v>
                </c:pt>
                <c:pt idx="463">
                  <c:v>07:42:04</c:v>
                </c:pt>
                <c:pt idx="464">
                  <c:v>07:43:04</c:v>
                </c:pt>
                <c:pt idx="465">
                  <c:v>07:44:04</c:v>
                </c:pt>
                <c:pt idx="466">
                  <c:v>07:45:04</c:v>
                </c:pt>
                <c:pt idx="467">
                  <c:v>07:46:04</c:v>
                </c:pt>
                <c:pt idx="468">
                  <c:v>07:47:04</c:v>
                </c:pt>
                <c:pt idx="469">
                  <c:v>07:48:04</c:v>
                </c:pt>
                <c:pt idx="470">
                  <c:v>07:49:04</c:v>
                </c:pt>
                <c:pt idx="471">
                  <c:v>07:50:04</c:v>
                </c:pt>
                <c:pt idx="472">
                  <c:v>07:51:04</c:v>
                </c:pt>
                <c:pt idx="473">
                  <c:v>07:52:04</c:v>
                </c:pt>
                <c:pt idx="474">
                  <c:v>07:53:04</c:v>
                </c:pt>
                <c:pt idx="475">
                  <c:v>07:54:04</c:v>
                </c:pt>
                <c:pt idx="476">
                  <c:v>07:55:04</c:v>
                </c:pt>
                <c:pt idx="477">
                  <c:v>07:56:04</c:v>
                </c:pt>
                <c:pt idx="478">
                  <c:v>07:57:04</c:v>
                </c:pt>
                <c:pt idx="479">
                  <c:v>07:58:04</c:v>
                </c:pt>
                <c:pt idx="480">
                  <c:v>07:59:04</c:v>
                </c:pt>
                <c:pt idx="481">
                  <c:v>08:00:04</c:v>
                </c:pt>
                <c:pt idx="482">
                  <c:v>08:01:04</c:v>
                </c:pt>
                <c:pt idx="483">
                  <c:v>08:02:04</c:v>
                </c:pt>
                <c:pt idx="484">
                  <c:v>08:03:04</c:v>
                </c:pt>
                <c:pt idx="485">
                  <c:v>08:04:04</c:v>
                </c:pt>
                <c:pt idx="486">
                  <c:v>08:05:04</c:v>
                </c:pt>
                <c:pt idx="487">
                  <c:v>08:06:04</c:v>
                </c:pt>
                <c:pt idx="488">
                  <c:v>08:07:04</c:v>
                </c:pt>
                <c:pt idx="489">
                  <c:v>08:08:04</c:v>
                </c:pt>
                <c:pt idx="490">
                  <c:v>08:09:04</c:v>
                </c:pt>
                <c:pt idx="491">
                  <c:v>08:10:04</c:v>
                </c:pt>
                <c:pt idx="492">
                  <c:v>08:11:04</c:v>
                </c:pt>
                <c:pt idx="493">
                  <c:v>08:12:04</c:v>
                </c:pt>
                <c:pt idx="494">
                  <c:v>08:13:04</c:v>
                </c:pt>
                <c:pt idx="495">
                  <c:v>08:14:04</c:v>
                </c:pt>
                <c:pt idx="496">
                  <c:v>08:15:04</c:v>
                </c:pt>
                <c:pt idx="497">
                  <c:v>08:16:04</c:v>
                </c:pt>
                <c:pt idx="498">
                  <c:v>08:17:04</c:v>
                </c:pt>
                <c:pt idx="499">
                  <c:v>08:18:04</c:v>
                </c:pt>
                <c:pt idx="500">
                  <c:v>08:19:04</c:v>
                </c:pt>
                <c:pt idx="501">
                  <c:v>08:20:04</c:v>
                </c:pt>
                <c:pt idx="502">
                  <c:v>08:21:04</c:v>
                </c:pt>
                <c:pt idx="503">
                  <c:v>08:22:04</c:v>
                </c:pt>
                <c:pt idx="504">
                  <c:v>08:23:04</c:v>
                </c:pt>
                <c:pt idx="505">
                  <c:v>08:24:04</c:v>
                </c:pt>
                <c:pt idx="506">
                  <c:v>08:25:04</c:v>
                </c:pt>
                <c:pt idx="507">
                  <c:v>08:26:04</c:v>
                </c:pt>
                <c:pt idx="508">
                  <c:v>08:27:04</c:v>
                </c:pt>
                <c:pt idx="509">
                  <c:v>08:28:04</c:v>
                </c:pt>
                <c:pt idx="510">
                  <c:v>08:29:04</c:v>
                </c:pt>
                <c:pt idx="511">
                  <c:v>08:30:04</c:v>
                </c:pt>
                <c:pt idx="512">
                  <c:v>08:31:04</c:v>
                </c:pt>
                <c:pt idx="513">
                  <c:v>08:32:04</c:v>
                </c:pt>
                <c:pt idx="514">
                  <c:v>08:33:04</c:v>
                </c:pt>
                <c:pt idx="515">
                  <c:v>08:34:04</c:v>
                </c:pt>
                <c:pt idx="516">
                  <c:v>08:35:04</c:v>
                </c:pt>
                <c:pt idx="517">
                  <c:v>08:36:04</c:v>
                </c:pt>
                <c:pt idx="518">
                  <c:v>08:37:04</c:v>
                </c:pt>
                <c:pt idx="519">
                  <c:v>08:38:04</c:v>
                </c:pt>
                <c:pt idx="520">
                  <c:v>08:39:04</c:v>
                </c:pt>
                <c:pt idx="521">
                  <c:v>08:40:04</c:v>
                </c:pt>
                <c:pt idx="522">
                  <c:v>08:41:04</c:v>
                </c:pt>
                <c:pt idx="523">
                  <c:v>08:42:04</c:v>
                </c:pt>
                <c:pt idx="524">
                  <c:v>08:43:04</c:v>
                </c:pt>
                <c:pt idx="525">
                  <c:v>08:44:04</c:v>
                </c:pt>
                <c:pt idx="526">
                  <c:v>08:45:04</c:v>
                </c:pt>
                <c:pt idx="527">
                  <c:v>08:46:04</c:v>
                </c:pt>
                <c:pt idx="528">
                  <c:v>08:47:04</c:v>
                </c:pt>
                <c:pt idx="529">
                  <c:v>08:48:04</c:v>
                </c:pt>
                <c:pt idx="530">
                  <c:v>08:49:04</c:v>
                </c:pt>
                <c:pt idx="531">
                  <c:v>08:50:04</c:v>
                </c:pt>
                <c:pt idx="532">
                  <c:v>08:51:04</c:v>
                </c:pt>
                <c:pt idx="533">
                  <c:v>08:52:04</c:v>
                </c:pt>
                <c:pt idx="534">
                  <c:v>08:53:04</c:v>
                </c:pt>
                <c:pt idx="535">
                  <c:v>08:54:04</c:v>
                </c:pt>
                <c:pt idx="536">
                  <c:v>08:55:04</c:v>
                </c:pt>
                <c:pt idx="537">
                  <c:v>08:56:04</c:v>
                </c:pt>
                <c:pt idx="538">
                  <c:v>08:57:04</c:v>
                </c:pt>
                <c:pt idx="539">
                  <c:v>08:58:04</c:v>
                </c:pt>
                <c:pt idx="540">
                  <c:v>08:59:04</c:v>
                </c:pt>
                <c:pt idx="541">
                  <c:v>09:00:04</c:v>
                </c:pt>
                <c:pt idx="542">
                  <c:v>09:01:04</c:v>
                </c:pt>
                <c:pt idx="543">
                  <c:v>09:02:04</c:v>
                </c:pt>
                <c:pt idx="544">
                  <c:v>09:03:04</c:v>
                </c:pt>
                <c:pt idx="545">
                  <c:v>09:04:04</c:v>
                </c:pt>
                <c:pt idx="546">
                  <c:v>09:05:04</c:v>
                </c:pt>
                <c:pt idx="547">
                  <c:v>09:06:04</c:v>
                </c:pt>
                <c:pt idx="548">
                  <c:v>09:07:04</c:v>
                </c:pt>
                <c:pt idx="549">
                  <c:v>09:08:04</c:v>
                </c:pt>
                <c:pt idx="550">
                  <c:v>09:09:04</c:v>
                </c:pt>
                <c:pt idx="551">
                  <c:v>09:10:04</c:v>
                </c:pt>
                <c:pt idx="552">
                  <c:v>09:11:04</c:v>
                </c:pt>
                <c:pt idx="553">
                  <c:v>09:12:04</c:v>
                </c:pt>
                <c:pt idx="554">
                  <c:v>09:13:04</c:v>
                </c:pt>
                <c:pt idx="555">
                  <c:v>09:14:04</c:v>
                </c:pt>
                <c:pt idx="556">
                  <c:v>09:15:04</c:v>
                </c:pt>
                <c:pt idx="557">
                  <c:v>09:16:04</c:v>
                </c:pt>
                <c:pt idx="558">
                  <c:v>09:17:04</c:v>
                </c:pt>
                <c:pt idx="559">
                  <c:v>09:18:04</c:v>
                </c:pt>
                <c:pt idx="560">
                  <c:v>09:19:04</c:v>
                </c:pt>
                <c:pt idx="561">
                  <c:v>09:20:04</c:v>
                </c:pt>
                <c:pt idx="562">
                  <c:v>09:21:04</c:v>
                </c:pt>
                <c:pt idx="563">
                  <c:v>09:22:04</c:v>
                </c:pt>
                <c:pt idx="564">
                  <c:v>09:23:04</c:v>
                </c:pt>
                <c:pt idx="565">
                  <c:v>09:24:04</c:v>
                </c:pt>
                <c:pt idx="566">
                  <c:v>09:25:04</c:v>
                </c:pt>
                <c:pt idx="567">
                  <c:v>09:26:04</c:v>
                </c:pt>
                <c:pt idx="568">
                  <c:v>09:27:04</c:v>
                </c:pt>
                <c:pt idx="569">
                  <c:v>09:28:04</c:v>
                </c:pt>
                <c:pt idx="570">
                  <c:v>09:29:04</c:v>
                </c:pt>
                <c:pt idx="571">
                  <c:v>09:30:04</c:v>
                </c:pt>
                <c:pt idx="572">
                  <c:v>09:31:04</c:v>
                </c:pt>
                <c:pt idx="573">
                  <c:v>09:32:04</c:v>
                </c:pt>
                <c:pt idx="574">
                  <c:v>09:33:04</c:v>
                </c:pt>
                <c:pt idx="575">
                  <c:v>09:34:04</c:v>
                </c:pt>
                <c:pt idx="576">
                  <c:v>09:35:04</c:v>
                </c:pt>
                <c:pt idx="577">
                  <c:v>09:36:04</c:v>
                </c:pt>
                <c:pt idx="578">
                  <c:v>09:37:04</c:v>
                </c:pt>
                <c:pt idx="579">
                  <c:v>09:38:04</c:v>
                </c:pt>
                <c:pt idx="580">
                  <c:v>09:39:04</c:v>
                </c:pt>
                <c:pt idx="581">
                  <c:v>09:40:04</c:v>
                </c:pt>
                <c:pt idx="582">
                  <c:v>09:41:04</c:v>
                </c:pt>
                <c:pt idx="583">
                  <c:v>09:42:04</c:v>
                </c:pt>
                <c:pt idx="584">
                  <c:v>09:43:04</c:v>
                </c:pt>
                <c:pt idx="585">
                  <c:v>09:44:04</c:v>
                </c:pt>
                <c:pt idx="586">
                  <c:v>09:45:04</c:v>
                </c:pt>
                <c:pt idx="587">
                  <c:v>09:46:04</c:v>
                </c:pt>
                <c:pt idx="588">
                  <c:v>09:47:04</c:v>
                </c:pt>
                <c:pt idx="589">
                  <c:v>09:48:04</c:v>
                </c:pt>
                <c:pt idx="590">
                  <c:v>09:49:04</c:v>
                </c:pt>
                <c:pt idx="591">
                  <c:v>09:50:04</c:v>
                </c:pt>
                <c:pt idx="592">
                  <c:v>09:51:04</c:v>
                </c:pt>
                <c:pt idx="593">
                  <c:v>09:52:04</c:v>
                </c:pt>
                <c:pt idx="594">
                  <c:v>09:53:04</c:v>
                </c:pt>
                <c:pt idx="595">
                  <c:v>09:54:04</c:v>
                </c:pt>
                <c:pt idx="596">
                  <c:v>09:55:04</c:v>
                </c:pt>
                <c:pt idx="597">
                  <c:v>09:56:04</c:v>
                </c:pt>
                <c:pt idx="598">
                  <c:v>09:57:04</c:v>
                </c:pt>
                <c:pt idx="599">
                  <c:v>09:58:04</c:v>
                </c:pt>
                <c:pt idx="600">
                  <c:v>09:59:04</c:v>
                </c:pt>
                <c:pt idx="601">
                  <c:v>10:00:04</c:v>
                </c:pt>
                <c:pt idx="602">
                  <c:v>10:01:04</c:v>
                </c:pt>
                <c:pt idx="603">
                  <c:v>10:02:04</c:v>
                </c:pt>
                <c:pt idx="604">
                  <c:v>10:03:04</c:v>
                </c:pt>
                <c:pt idx="605">
                  <c:v>10:04:04</c:v>
                </c:pt>
                <c:pt idx="606">
                  <c:v>10:05:04</c:v>
                </c:pt>
                <c:pt idx="607">
                  <c:v>10:06:04</c:v>
                </c:pt>
                <c:pt idx="608">
                  <c:v>10:07:04</c:v>
                </c:pt>
                <c:pt idx="609">
                  <c:v>10:08:04</c:v>
                </c:pt>
                <c:pt idx="610">
                  <c:v>10:09:04</c:v>
                </c:pt>
                <c:pt idx="611">
                  <c:v>10:10:04</c:v>
                </c:pt>
                <c:pt idx="612">
                  <c:v>10:11:04</c:v>
                </c:pt>
                <c:pt idx="613">
                  <c:v>10:12:04</c:v>
                </c:pt>
                <c:pt idx="614">
                  <c:v>10:13:04</c:v>
                </c:pt>
                <c:pt idx="615">
                  <c:v>10:14:04</c:v>
                </c:pt>
                <c:pt idx="616">
                  <c:v>10:15:04</c:v>
                </c:pt>
                <c:pt idx="617">
                  <c:v>10:16:04</c:v>
                </c:pt>
                <c:pt idx="618">
                  <c:v>10:17:04</c:v>
                </c:pt>
                <c:pt idx="619">
                  <c:v>10:18:04</c:v>
                </c:pt>
                <c:pt idx="620">
                  <c:v>10:19:04</c:v>
                </c:pt>
                <c:pt idx="621">
                  <c:v>10:20:04</c:v>
                </c:pt>
                <c:pt idx="622">
                  <c:v>10:21:04</c:v>
                </c:pt>
                <c:pt idx="623">
                  <c:v>10:22:04</c:v>
                </c:pt>
                <c:pt idx="624">
                  <c:v>10:23:04</c:v>
                </c:pt>
                <c:pt idx="625">
                  <c:v>10:24:04</c:v>
                </c:pt>
                <c:pt idx="626">
                  <c:v>10:25:04</c:v>
                </c:pt>
                <c:pt idx="627">
                  <c:v>10:26:04</c:v>
                </c:pt>
                <c:pt idx="628">
                  <c:v>10:27:04</c:v>
                </c:pt>
                <c:pt idx="629">
                  <c:v>10:28:04</c:v>
                </c:pt>
                <c:pt idx="630">
                  <c:v>10:29:04</c:v>
                </c:pt>
                <c:pt idx="631">
                  <c:v>10:30:04</c:v>
                </c:pt>
                <c:pt idx="632">
                  <c:v>10:31:04</c:v>
                </c:pt>
                <c:pt idx="633">
                  <c:v>10:32:04</c:v>
                </c:pt>
                <c:pt idx="634">
                  <c:v>10:33:04</c:v>
                </c:pt>
                <c:pt idx="635">
                  <c:v>10:34:04</c:v>
                </c:pt>
                <c:pt idx="636">
                  <c:v>10:35:04</c:v>
                </c:pt>
                <c:pt idx="637">
                  <c:v>10:36:04</c:v>
                </c:pt>
                <c:pt idx="638">
                  <c:v>10:37:04</c:v>
                </c:pt>
                <c:pt idx="639">
                  <c:v>10:38:04</c:v>
                </c:pt>
                <c:pt idx="640">
                  <c:v>10:39:04</c:v>
                </c:pt>
                <c:pt idx="641">
                  <c:v>10:40:04</c:v>
                </c:pt>
                <c:pt idx="642">
                  <c:v>10:41:04</c:v>
                </c:pt>
                <c:pt idx="643">
                  <c:v>10:42:04</c:v>
                </c:pt>
                <c:pt idx="644">
                  <c:v>10:43:04</c:v>
                </c:pt>
                <c:pt idx="645">
                  <c:v>10:44:04</c:v>
                </c:pt>
                <c:pt idx="646">
                  <c:v>10:45:04</c:v>
                </c:pt>
                <c:pt idx="647">
                  <c:v>10:46:04</c:v>
                </c:pt>
                <c:pt idx="648">
                  <c:v>10:47:04</c:v>
                </c:pt>
                <c:pt idx="649">
                  <c:v>10:48:04</c:v>
                </c:pt>
                <c:pt idx="650">
                  <c:v>10:49:04</c:v>
                </c:pt>
                <c:pt idx="651">
                  <c:v>10:50:04</c:v>
                </c:pt>
                <c:pt idx="652">
                  <c:v>10:51:04</c:v>
                </c:pt>
                <c:pt idx="653">
                  <c:v>10:52:04</c:v>
                </c:pt>
                <c:pt idx="654">
                  <c:v>10:53:04</c:v>
                </c:pt>
                <c:pt idx="655">
                  <c:v>10:54:04</c:v>
                </c:pt>
                <c:pt idx="656">
                  <c:v>10:55:04</c:v>
                </c:pt>
                <c:pt idx="657">
                  <c:v>10:56:04</c:v>
                </c:pt>
                <c:pt idx="658">
                  <c:v>10:57:04</c:v>
                </c:pt>
                <c:pt idx="659">
                  <c:v>10:58:04</c:v>
                </c:pt>
                <c:pt idx="660">
                  <c:v>10:59:04</c:v>
                </c:pt>
                <c:pt idx="661">
                  <c:v>11:00:04</c:v>
                </c:pt>
                <c:pt idx="662">
                  <c:v>11:01:04</c:v>
                </c:pt>
                <c:pt idx="663">
                  <c:v>11:02:04</c:v>
                </c:pt>
                <c:pt idx="664">
                  <c:v>11:03:04</c:v>
                </c:pt>
                <c:pt idx="665">
                  <c:v>11:04:04</c:v>
                </c:pt>
                <c:pt idx="666">
                  <c:v>11:05:04</c:v>
                </c:pt>
                <c:pt idx="667">
                  <c:v>11:06:04</c:v>
                </c:pt>
                <c:pt idx="668">
                  <c:v>11:07:04</c:v>
                </c:pt>
                <c:pt idx="669">
                  <c:v>11:08:04</c:v>
                </c:pt>
                <c:pt idx="670">
                  <c:v>11:09:04</c:v>
                </c:pt>
                <c:pt idx="671">
                  <c:v>11:10:04</c:v>
                </c:pt>
                <c:pt idx="672">
                  <c:v>11:11:04</c:v>
                </c:pt>
                <c:pt idx="673">
                  <c:v>11:12:04</c:v>
                </c:pt>
                <c:pt idx="674">
                  <c:v>11:13:04</c:v>
                </c:pt>
                <c:pt idx="675">
                  <c:v>11:14:04</c:v>
                </c:pt>
                <c:pt idx="676">
                  <c:v>11:15:04</c:v>
                </c:pt>
                <c:pt idx="677">
                  <c:v>11:16:04</c:v>
                </c:pt>
                <c:pt idx="678">
                  <c:v>11:17:04</c:v>
                </c:pt>
                <c:pt idx="679">
                  <c:v>11:18:04</c:v>
                </c:pt>
                <c:pt idx="680">
                  <c:v>11:19:04</c:v>
                </c:pt>
                <c:pt idx="681">
                  <c:v>11:20:04</c:v>
                </c:pt>
                <c:pt idx="682">
                  <c:v>11:21:04</c:v>
                </c:pt>
                <c:pt idx="683">
                  <c:v>11:22:04</c:v>
                </c:pt>
                <c:pt idx="684">
                  <c:v>11:23:04</c:v>
                </c:pt>
                <c:pt idx="685">
                  <c:v>11:24:04</c:v>
                </c:pt>
                <c:pt idx="686">
                  <c:v>11:25:04</c:v>
                </c:pt>
                <c:pt idx="687">
                  <c:v>11:26:04</c:v>
                </c:pt>
                <c:pt idx="688">
                  <c:v>11:27:04</c:v>
                </c:pt>
                <c:pt idx="689">
                  <c:v>11:28:04</c:v>
                </c:pt>
                <c:pt idx="690">
                  <c:v>11:29:04</c:v>
                </c:pt>
                <c:pt idx="691">
                  <c:v>11:30:04</c:v>
                </c:pt>
                <c:pt idx="692">
                  <c:v>11:31:04</c:v>
                </c:pt>
                <c:pt idx="693">
                  <c:v>11:32:04</c:v>
                </c:pt>
                <c:pt idx="694">
                  <c:v>11:33:04</c:v>
                </c:pt>
                <c:pt idx="695">
                  <c:v>11:34:04</c:v>
                </c:pt>
                <c:pt idx="696">
                  <c:v>11:35:04</c:v>
                </c:pt>
                <c:pt idx="697">
                  <c:v>11:36:04</c:v>
                </c:pt>
                <c:pt idx="698">
                  <c:v>11:37:04</c:v>
                </c:pt>
                <c:pt idx="699">
                  <c:v>11:38:04</c:v>
                </c:pt>
                <c:pt idx="700">
                  <c:v>11:39:04</c:v>
                </c:pt>
                <c:pt idx="701">
                  <c:v>11:40:04</c:v>
                </c:pt>
                <c:pt idx="702">
                  <c:v>11:41:04</c:v>
                </c:pt>
                <c:pt idx="703">
                  <c:v>11:42:04</c:v>
                </c:pt>
                <c:pt idx="704">
                  <c:v>11:43:04</c:v>
                </c:pt>
                <c:pt idx="705">
                  <c:v>11:44:04</c:v>
                </c:pt>
                <c:pt idx="706">
                  <c:v>11:45:04</c:v>
                </c:pt>
                <c:pt idx="707">
                  <c:v>11:46:04</c:v>
                </c:pt>
                <c:pt idx="708">
                  <c:v>11:47:04</c:v>
                </c:pt>
                <c:pt idx="709">
                  <c:v>11:48:04</c:v>
                </c:pt>
                <c:pt idx="710">
                  <c:v>11:49:04</c:v>
                </c:pt>
                <c:pt idx="711">
                  <c:v>11:50:04</c:v>
                </c:pt>
                <c:pt idx="712">
                  <c:v>11:51:04</c:v>
                </c:pt>
                <c:pt idx="713">
                  <c:v>11:52:04</c:v>
                </c:pt>
                <c:pt idx="714">
                  <c:v>11:53:04</c:v>
                </c:pt>
                <c:pt idx="715">
                  <c:v>11:54:04</c:v>
                </c:pt>
                <c:pt idx="716">
                  <c:v>11:55:04</c:v>
                </c:pt>
                <c:pt idx="717">
                  <c:v>11:56:04</c:v>
                </c:pt>
                <c:pt idx="718">
                  <c:v>11:57:04</c:v>
                </c:pt>
                <c:pt idx="719">
                  <c:v>11:58:04</c:v>
                </c:pt>
                <c:pt idx="720">
                  <c:v>11:59:04</c:v>
                </c:pt>
                <c:pt idx="721">
                  <c:v>12:00:04</c:v>
                </c:pt>
                <c:pt idx="722">
                  <c:v>12:01:04</c:v>
                </c:pt>
                <c:pt idx="723">
                  <c:v>12:02:04</c:v>
                </c:pt>
                <c:pt idx="724">
                  <c:v>12:03:04</c:v>
                </c:pt>
                <c:pt idx="725">
                  <c:v>12:04:04</c:v>
                </c:pt>
                <c:pt idx="726">
                  <c:v>12:05:04</c:v>
                </c:pt>
                <c:pt idx="727">
                  <c:v>12:06:04</c:v>
                </c:pt>
                <c:pt idx="728">
                  <c:v>12:07:04</c:v>
                </c:pt>
                <c:pt idx="729">
                  <c:v>12:08:04</c:v>
                </c:pt>
                <c:pt idx="730">
                  <c:v>12:09:04</c:v>
                </c:pt>
                <c:pt idx="731">
                  <c:v>12:10:04</c:v>
                </c:pt>
                <c:pt idx="732">
                  <c:v>12:11:04</c:v>
                </c:pt>
                <c:pt idx="733">
                  <c:v>12:12:04</c:v>
                </c:pt>
                <c:pt idx="734">
                  <c:v>12:13:04</c:v>
                </c:pt>
                <c:pt idx="735">
                  <c:v>12:14:04</c:v>
                </c:pt>
                <c:pt idx="736">
                  <c:v>12:15:04</c:v>
                </c:pt>
                <c:pt idx="737">
                  <c:v>12:16:04</c:v>
                </c:pt>
                <c:pt idx="738">
                  <c:v>12:17:04</c:v>
                </c:pt>
                <c:pt idx="739">
                  <c:v>12:18:04</c:v>
                </c:pt>
                <c:pt idx="740">
                  <c:v>12:19:04</c:v>
                </c:pt>
                <c:pt idx="741">
                  <c:v>12:20:04</c:v>
                </c:pt>
                <c:pt idx="742">
                  <c:v>12:21:04</c:v>
                </c:pt>
                <c:pt idx="743">
                  <c:v>12:22:04</c:v>
                </c:pt>
                <c:pt idx="744">
                  <c:v>12:23:04</c:v>
                </c:pt>
                <c:pt idx="745">
                  <c:v>12:24:04</c:v>
                </c:pt>
                <c:pt idx="746">
                  <c:v>12:25:04</c:v>
                </c:pt>
                <c:pt idx="747">
                  <c:v>12:26:04</c:v>
                </c:pt>
                <c:pt idx="748">
                  <c:v>12:27:04</c:v>
                </c:pt>
                <c:pt idx="749">
                  <c:v>12:28:04</c:v>
                </c:pt>
                <c:pt idx="750">
                  <c:v>12:29:04</c:v>
                </c:pt>
                <c:pt idx="751">
                  <c:v>12:30:04</c:v>
                </c:pt>
                <c:pt idx="752">
                  <c:v>12:31:04</c:v>
                </c:pt>
                <c:pt idx="753">
                  <c:v>12:32:04</c:v>
                </c:pt>
                <c:pt idx="754">
                  <c:v>12:33:04</c:v>
                </c:pt>
                <c:pt idx="755">
                  <c:v>12:34:04</c:v>
                </c:pt>
                <c:pt idx="756">
                  <c:v>12:35:04</c:v>
                </c:pt>
                <c:pt idx="757">
                  <c:v>12:36:04</c:v>
                </c:pt>
                <c:pt idx="758">
                  <c:v>12:37:04</c:v>
                </c:pt>
                <c:pt idx="759">
                  <c:v>12:38:04</c:v>
                </c:pt>
                <c:pt idx="760">
                  <c:v>12:39:04</c:v>
                </c:pt>
                <c:pt idx="761">
                  <c:v>12:40:04</c:v>
                </c:pt>
                <c:pt idx="762">
                  <c:v>12:41:04</c:v>
                </c:pt>
                <c:pt idx="763">
                  <c:v>12:42:04</c:v>
                </c:pt>
                <c:pt idx="764">
                  <c:v>12:43:04</c:v>
                </c:pt>
                <c:pt idx="765">
                  <c:v>12:44:04</c:v>
                </c:pt>
                <c:pt idx="766">
                  <c:v>12:45:04</c:v>
                </c:pt>
                <c:pt idx="767">
                  <c:v>12:46:04</c:v>
                </c:pt>
                <c:pt idx="768">
                  <c:v>12:47:04</c:v>
                </c:pt>
                <c:pt idx="769">
                  <c:v>12:48:04</c:v>
                </c:pt>
                <c:pt idx="770">
                  <c:v>12:49:04</c:v>
                </c:pt>
                <c:pt idx="771">
                  <c:v>12:50:04</c:v>
                </c:pt>
                <c:pt idx="772">
                  <c:v>12:51:04</c:v>
                </c:pt>
                <c:pt idx="773">
                  <c:v>12:52:04</c:v>
                </c:pt>
                <c:pt idx="774">
                  <c:v>12:53:04</c:v>
                </c:pt>
                <c:pt idx="775">
                  <c:v>12:54:04</c:v>
                </c:pt>
                <c:pt idx="776">
                  <c:v>12:55:04</c:v>
                </c:pt>
                <c:pt idx="777">
                  <c:v>12:56:04</c:v>
                </c:pt>
                <c:pt idx="778">
                  <c:v>12:57:04</c:v>
                </c:pt>
                <c:pt idx="779">
                  <c:v>12:58:04</c:v>
                </c:pt>
                <c:pt idx="780">
                  <c:v>12:59:04</c:v>
                </c:pt>
                <c:pt idx="781">
                  <c:v>13:00:04</c:v>
                </c:pt>
                <c:pt idx="782">
                  <c:v>13:01:04</c:v>
                </c:pt>
                <c:pt idx="783">
                  <c:v>13:02:04</c:v>
                </c:pt>
                <c:pt idx="784">
                  <c:v>13:03:04</c:v>
                </c:pt>
                <c:pt idx="785">
                  <c:v>13:04:04</c:v>
                </c:pt>
                <c:pt idx="786">
                  <c:v>13:05:04</c:v>
                </c:pt>
                <c:pt idx="787">
                  <c:v>13:06:04</c:v>
                </c:pt>
                <c:pt idx="788">
                  <c:v>13:07:04</c:v>
                </c:pt>
                <c:pt idx="789">
                  <c:v>13:08:04</c:v>
                </c:pt>
                <c:pt idx="790">
                  <c:v>13:09:04</c:v>
                </c:pt>
                <c:pt idx="791">
                  <c:v>13:10:04</c:v>
                </c:pt>
                <c:pt idx="792">
                  <c:v>13:11:04</c:v>
                </c:pt>
                <c:pt idx="793">
                  <c:v>13:12:04</c:v>
                </c:pt>
                <c:pt idx="794">
                  <c:v>13:13:04</c:v>
                </c:pt>
                <c:pt idx="795">
                  <c:v>13:14:04</c:v>
                </c:pt>
                <c:pt idx="796">
                  <c:v>13:15:04</c:v>
                </c:pt>
                <c:pt idx="797">
                  <c:v>13:16:04</c:v>
                </c:pt>
                <c:pt idx="798">
                  <c:v>13:17:04</c:v>
                </c:pt>
                <c:pt idx="799">
                  <c:v>13:18:04</c:v>
                </c:pt>
                <c:pt idx="800">
                  <c:v>13:19:04</c:v>
                </c:pt>
                <c:pt idx="801">
                  <c:v>13:20:04</c:v>
                </c:pt>
                <c:pt idx="802">
                  <c:v>13:21:04</c:v>
                </c:pt>
                <c:pt idx="803">
                  <c:v>13:22:04</c:v>
                </c:pt>
                <c:pt idx="804">
                  <c:v>13:23:04</c:v>
                </c:pt>
                <c:pt idx="805">
                  <c:v>13:24:04</c:v>
                </c:pt>
                <c:pt idx="806">
                  <c:v>13:25:04</c:v>
                </c:pt>
                <c:pt idx="807">
                  <c:v>13:26:04</c:v>
                </c:pt>
                <c:pt idx="808">
                  <c:v>13:27:04</c:v>
                </c:pt>
                <c:pt idx="809">
                  <c:v>13:28:04</c:v>
                </c:pt>
                <c:pt idx="810">
                  <c:v>13:29:04</c:v>
                </c:pt>
                <c:pt idx="811">
                  <c:v>13:30:04</c:v>
                </c:pt>
                <c:pt idx="812">
                  <c:v>13:31:04</c:v>
                </c:pt>
                <c:pt idx="813">
                  <c:v>13:32:04</c:v>
                </c:pt>
                <c:pt idx="814">
                  <c:v>13:33:04</c:v>
                </c:pt>
                <c:pt idx="815">
                  <c:v>13:34:04</c:v>
                </c:pt>
                <c:pt idx="816">
                  <c:v>13:35:04</c:v>
                </c:pt>
                <c:pt idx="817">
                  <c:v>13:36:04</c:v>
                </c:pt>
                <c:pt idx="818">
                  <c:v>13:37:04</c:v>
                </c:pt>
                <c:pt idx="819">
                  <c:v>13:38:04</c:v>
                </c:pt>
                <c:pt idx="820">
                  <c:v>13:39:04</c:v>
                </c:pt>
                <c:pt idx="821">
                  <c:v>13:40:04</c:v>
                </c:pt>
                <c:pt idx="822">
                  <c:v>13:41:04</c:v>
                </c:pt>
                <c:pt idx="823">
                  <c:v>13:42:04</c:v>
                </c:pt>
                <c:pt idx="824">
                  <c:v>13:43:04</c:v>
                </c:pt>
                <c:pt idx="825">
                  <c:v>13:44:04</c:v>
                </c:pt>
                <c:pt idx="826">
                  <c:v>13:45:04</c:v>
                </c:pt>
                <c:pt idx="827">
                  <c:v>13:46:04</c:v>
                </c:pt>
                <c:pt idx="828">
                  <c:v>13:47:04</c:v>
                </c:pt>
                <c:pt idx="829">
                  <c:v>13:48:04</c:v>
                </c:pt>
                <c:pt idx="830">
                  <c:v>13:49:04</c:v>
                </c:pt>
                <c:pt idx="831">
                  <c:v>13:50:04</c:v>
                </c:pt>
                <c:pt idx="832">
                  <c:v>13:51:04</c:v>
                </c:pt>
                <c:pt idx="833">
                  <c:v>13:52:04</c:v>
                </c:pt>
                <c:pt idx="834">
                  <c:v>13:53:03</c:v>
                </c:pt>
                <c:pt idx="835">
                  <c:v>13:54:03</c:v>
                </c:pt>
                <c:pt idx="836">
                  <c:v>13:55:03</c:v>
                </c:pt>
                <c:pt idx="837">
                  <c:v>13:56:03</c:v>
                </c:pt>
                <c:pt idx="838">
                  <c:v>13:57:03</c:v>
                </c:pt>
                <c:pt idx="839">
                  <c:v>13:58:03</c:v>
                </c:pt>
                <c:pt idx="840">
                  <c:v>13:59:03</c:v>
                </c:pt>
                <c:pt idx="841">
                  <c:v>14:00:03</c:v>
                </c:pt>
                <c:pt idx="842">
                  <c:v>14:01:03</c:v>
                </c:pt>
                <c:pt idx="843">
                  <c:v>14:02:03</c:v>
                </c:pt>
                <c:pt idx="844">
                  <c:v>14:03:03</c:v>
                </c:pt>
                <c:pt idx="845">
                  <c:v>14:04:03</c:v>
                </c:pt>
                <c:pt idx="846">
                  <c:v>14:05:03</c:v>
                </c:pt>
                <c:pt idx="847">
                  <c:v>14:06:03</c:v>
                </c:pt>
                <c:pt idx="848">
                  <c:v>14:07:03</c:v>
                </c:pt>
                <c:pt idx="849">
                  <c:v>14:08:03</c:v>
                </c:pt>
                <c:pt idx="850">
                  <c:v>14:09:04</c:v>
                </c:pt>
                <c:pt idx="851">
                  <c:v>14:10:04</c:v>
                </c:pt>
                <c:pt idx="852">
                  <c:v>14:11:04</c:v>
                </c:pt>
                <c:pt idx="853">
                  <c:v>14:12:04</c:v>
                </c:pt>
                <c:pt idx="854">
                  <c:v>14:13:04</c:v>
                </c:pt>
                <c:pt idx="855">
                  <c:v>14:14:04</c:v>
                </c:pt>
                <c:pt idx="856">
                  <c:v>14:15:04</c:v>
                </c:pt>
                <c:pt idx="857">
                  <c:v>14:16:04</c:v>
                </c:pt>
                <c:pt idx="858">
                  <c:v>14:17:04</c:v>
                </c:pt>
                <c:pt idx="859">
                  <c:v>14:18:04</c:v>
                </c:pt>
                <c:pt idx="860">
                  <c:v>14:19:04</c:v>
                </c:pt>
                <c:pt idx="861">
                  <c:v>14:20:04</c:v>
                </c:pt>
                <c:pt idx="862">
                  <c:v>14:21:04</c:v>
                </c:pt>
                <c:pt idx="863">
                  <c:v>14:22:04</c:v>
                </c:pt>
                <c:pt idx="864">
                  <c:v>14:23:04</c:v>
                </c:pt>
                <c:pt idx="865">
                  <c:v>14:24:04</c:v>
                </c:pt>
                <c:pt idx="866">
                  <c:v>14:25:04</c:v>
                </c:pt>
                <c:pt idx="867">
                  <c:v>14:26:04</c:v>
                </c:pt>
                <c:pt idx="868">
                  <c:v>14:27:04</c:v>
                </c:pt>
                <c:pt idx="869">
                  <c:v>14:28:04</c:v>
                </c:pt>
                <c:pt idx="870">
                  <c:v>14:29:04</c:v>
                </c:pt>
                <c:pt idx="871">
                  <c:v>14:30:04</c:v>
                </c:pt>
                <c:pt idx="872">
                  <c:v>14:31:04</c:v>
                </c:pt>
                <c:pt idx="873">
                  <c:v>14:32:04</c:v>
                </c:pt>
                <c:pt idx="874">
                  <c:v>14:33:04</c:v>
                </c:pt>
                <c:pt idx="875">
                  <c:v>14:34:04</c:v>
                </c:pt>
                <c:pt idx="876">
                  <c:v>14:35:04</c:v>
                </c:pt>
                <c:pt idx="877">
                  <c:v>14:36:04</c:v>
                </c:pt>
                <c:pt idx="878">
                  <c:v>14:37:04</c:v>
                </c:pt>
                <c:pt idx="879">
                  <c:v>14:38:04</c:v>
                </c:pt>
                <c:pt idx="880">
                  <c:v>14:39:04</c:v>
                </c:pt>
                <c:pt idx="881">
                  <c:v>14:40:04</c:v>
                </c:pt>
                <c:pt idx="882">
                  <c:v>14:41:04</c:v>
                </c:pt>
                <c:pt idx="883">
                  <c:v>14:42:04</c:v>
                </c:pt>
                <c:pt idx="884">
                  <c:v>14:43:04</c:v>
                </c:pt>
                <c:pt idx="885">
                  <c:v>14:44:04</c:v>
                </c:pt>
                <c:pt idx="886">
                  <c:v>14:45:04</c:v>
                </c:pt>
                <c:pt idx="887">
                  <c:v>14:46:04</c:v>
                </c:pt>
                <c:pt idx="888">
                  <c:v>14:47:04</c:v>
                </c:pt>
                <c:pt idx="889">
                  <c:v>14:48:04</c:v>
                </c:pt>
                <c:pt idx="890">
                  <c:v>14:49:04</c:v>
                </c:pt>
                <c:pt idx="891">
                  <c:v>14:50:04</c:v>
                </c:pt>
                <c:pt idx="892">
                  <c:v>14:51:04</c:v>
                </c:pt>
                <c:pt idx="893">
                  <c:v>14:52:04</c:v>
                </c:pt>
                <c:pt idx="894">
                  <c:v>14:53:04</c:v>
                </c:pt>
                <c:pt idx="895">
                  <c:v>14:54:04</c:v>
                </c:pt>
                <c:pt idx="896">
                  <c:v>14:55:04</c:v>
                </c:pt>
                <c:pt idx="897">
                  <c:v>14:56:04</c:v>
                </c:pt>
                <c:pt idx="898">
                  <c:v>14:57:04</c:v>
                </c:pt>
                <c:pt idx="899">
                  <c:v>14:58:04</c:v>
                </c:pt>
                <c:pt idx="900">
                  <c:v>14:59:04</c:v>
                </c:pt>
                <c:pt idx="901">
                  <c:v>15:00:04</c:v>
                </c:pt>
                <c:pt idx="902">
                  <c:v>15:01:04</c:v>
                </c:pt>
                <c:pt idx="903">
                  <c:v>15:02:04</c:v>
                </c:pt>
                <c:pt idx="904">
                  <c:v>15:03:04</c:v>
                </c:pt>
                <c:pt idx="905">
                  <c:v>15:04:04</c:v>
                </c:pt>
                <c:pt idx="906">
                  <c:v>15:05:04</c:v>
                </c:pt>
                <c:pt idx="907">
                  <c:v>15:06:04</c:v>
                </c:pt>
                <c:pt idx="908">
                  <c:v>15:07:04</c:v>
                </c:pt>
                <c:pt idx="909">
                  <c:v>15:08:04</c:v>
                </c:pt>
                <c:pt idx="910">
                  <c:v>15:09:04</c:v>
                </c:pt>
                <c:pt idx="911">
                  <c:v>15:10:04</c:v>
                </c:pt>
                <c:pt idx="912">
                  <c:v>15:11:04</c:v>
                </c:pt>
                <c:pt idx="913">
                  <c:v>15:12:04</c:v>
                </c:pt>
                <c:pt idx="914">
                  <c:v>15:13:04</c:v>
                </c:pt>
                <c:pt idx="915">
                  <c:v>15:14:04</c:v>
                </c:pt>
                <c:pt idx="916">
                  <c:v>15:15:04</c:v>
                </c:pt>
                <c:pt idx="917">
                  <c:v>15:16:04</c:v>
                </c:pt>
                <c:pt idx="918">
                  <c:v>15:17:04</c:v>
                </c:pt>
                <c:pt idx="919">
                  <c:v>15:18:04</c:v>
                </c:pt>
                <c:pt idx="920">
                  <c:v>15:19:04</c:v>
                </c:pt>
                <c:pt idx="921">
                  <c:v>15:20:04</c:v>
                </c:pt>
                <c:pt idx="922">
                  <c:v>15:21:04</c:v>
                </c:pt>
                <c:pt idx="923">
                  <c:v>15:22:04</c:v>
                </c:pt>
                <c:pt idx="924">
                  <c:v>15:23:04</c:v>
                </c:pt>
                <c:pt idx="925">
                  <c:v>15:24:04</c:v>
                </c:pt>
                <c:pt idx="926">
                  <c:v>15:25:04</c:v>
                </c:pt>
                <c:pt idx="927">
                  <c:v>15:26:04</c:v>
                </c:pt>
                <c:pt idx="928">
                  <c:v>15:27:04</c:v>
                </c:pt>
                <c:pt idx="929">
                  <c:v>15:28:04</c:v>
                </c:pt>
                <c:pt idx="930">
                  <c:v>15:29:04</c:v>
                </c:pt>
                <c:pt idx="931">
                  <c:v>15:30:04</c:v>
                </c:pt>
                <c:pt idx="932">
                  <c:v>15:31:04</c:v>
                </c:pt>
                <c:pt idx="933">
                  <c:v>15:32:04</c:v>
                </c:pt>
                <c:pt idx="934">
                  <c:v>15:33:04</c:v>
                </c:pt>
                <c:pt idx="935">
                  <c:v>15:34:04</c:v>
                </c:pt>
                <c:pt idx="936">
                  <c:v>15:35:04</c:v>
                </c:pt>
                <c:pt idx="937">
                  <c:v>15:36:04</c:v>
                </c:pt>
                <c:pt idx="938">
                  <c:v>15:37:04</c:v>
                </c:pt>
                <c:pt idx="939">
                  <c:v>15:38:04</c:v>
                </c:pt>
                <c:pt idx="940">
                  <c:v>15:39:04</c:v>
                </c:pt>
                <c:pt idx="941">
                  <c:v>15:40:04</c:v>
                </c:pt>
                <c:pt idx="942">
                  <c:v>15:41:04</c:v>
                </c:pt>
                <c:pt idx="943">
                  <c:v>15:42:04</c:v>
                </c:pt>
                <c:pt idx="944">
                  <c:v>15:43:04</c:v>
                </c:pt>
                <c:pt idx="945">
                  <c:v>15:44:04</c:v>
                </c:pt>
                <c:pt idx="946">
                  <c:v>15:45:04</c:v>
                </c:pt>
                <c:pt idx="947">
                  <c:v>15:46:04</c:v>
                </c:pt>
                <c:pt idx="948">
                  <c:v>15:47:04</c:v>
                </c:pt>
                <c:pt idx="949">
                  <c:v>15:48:04</c:v>
                </c:pt>
                <c:pt idx="950">
                  <c:v>15:49:04</c:v>
                </c:pt>
                <c:pt idx="951">
                  <c:v>15:50:04</c:v>
                </c:pt>
                <c:pt idx="952">
                  <c:v>15:51:04</c:v>
                </c:pt>
                <c:pt idx="953">
                  <c:v>15:52:04</c:v>
                </c:pt>
                <c:pt idx="954">
                  <c:v>15:53:04</c:v>
                </c:pt>
                <c:pt idx="955">
                  <c:v>15:54:04</c:v>
                </c:pt>
                <c:pt idx="956">
                  <c:v>15:55:04</c:v>
                </c:pt>
                <c:pt idx="957">
                  <c:v>15:56:04</c:v>
                </c:pt>
                <c:pt idx="958">
                  <c:v>15:57:04</c:v>
                </c:pt>
                <c:pt idx="959">
                  <c:v>15:58:04</c:v>
                </c:pt>
                <c:pt idx="960">
                  <c:v>15:59:04</c:v>
                </c:pt>
                <c:pt idx="961">
                  <c:v>16:00:04</c:v>
                </c:pt>
                <c:pt idx="962">
                  <c:v>16:01:04</c:v>
                </c:pt>
                <c:pt idx="963">
                  <c:v>16:02:04</c:v>
                </c:pt>
                <c:pt idx="964">
                  <c:v>16:03:04</c:v>
                </c:pt>
                <c:pt idx="965">
                  <c:v>16:04:04</c:v>
                </c:pt>
                <c:pt idx="966">
                  <c:v>16:05:04</c:v>
                </c:pt>
                <c:pt idx="967">
                  <c:v>16:06:04</c:v>
                </c:pt>
                <c:pt idx="968">
                  <c:v>16:07:04</c:v>
                </c:pt>
                <c:pt idx="969">
                  <c:v>16:08:04</c:v>
                </c:pt>
                <c:pt idx="970">
                  <c:v>16:09:04</c:v>
                </c:pt>
                <c:pt idx="971">
                  <c:v>16:10:04</c:v>
                </c:pt>
                <c:pt idx="972">
                  <c:v>16:11:04</c:v>
                </c:pt>
                <c:pt idx="973">
                  <c:v>16:12:04</c:v>
                </c:pt>
                <c:pt idx="974">
                  <c:v>16:13:04</c:v>
                </c:pt>
                <c:pt idx="975">
                  <c:v>16:14:04</c:v>
                </c:pt>
                <c:pt idx="976">
                  <c:v>16:15:04</c:v>
                </c:pt>
                <c:pt idx="977">
                  <c:v>16:16:04</c:v>
                </c:pt>
                <c:pt idx="978">
                  <c:v>16:17:04</c:v>
                </c:pt>
                <c:pt idx="979">
                  <c:v>16:18:04</c:v>
                </c:pt>
                <c:pt idx="980">
                  <c:v>16:19:04</c:v>
                </c:pt>
                <c:pt idx="981">
                  <c:v>16:20:04</c:v>
                </c:pt>
                <c:pt idx="982">
                  <c:v>16:21:04</c:v>
                </c:pt>
                <c:pt idx="983">
                  <c:v>16:22:04</c:v>
                </c:pt>
                <c:pt idx="984">
                  <c:v>16:23:04</c:v>
                </c:pt>
                <c:pt idx="985">
                  <c:v>16:24:04</c:v>
                </c:pt>
                <c:pt idx="986">
                  <c:v>16:25:04</c:v>
                </c:pt>
                <c:pt idx="987">
                  <c:v>16:26:04</c:v>
                </c:pt>
                <c:pt idx="988">
                  <c:v>16:27:04</c:v>
                </c:pt>
                <c:pt idx="989">
                  <c:v>16:28:04</c:v>
                </c:pt>
                <c:pt idx="990">
                  <c:v>16:29:04</c:v>
                </c:pt>
                <c:pt idx="991">
                  <c:v>16:30:04</c:v>
                </c:pt>
                <c:pt idx="992">
                  <c:v>16:31:04</c:v>
                </c:pt>
                <c:pt idx="993">
                  <c:v>16:32:04</c:v>
                </c:pt>
                <c:pt idx="994">
                  <c:v>16:33:04</c:v>
                </c:pt>
                <c:pt idx="995">
                  <c:v>16:34:04</c:v>
                </c:pt>
                <c:pt idx="996">
                  <c:v>16:35:04</c:v>
                </c:pt>
                <c:pt idx="997">
                  <c:v>16:36:04</c:v>
                </c:pt>
                <c:pt idx="998">
                  <c:v>16:37:04</c:v>
                </c:pt>
                <c:pt idx="999">
                  <c:v>16:38:04</c:v>
                </c:pt>
                <c:pt idx="1000">
                  <c:v>16:39:04</c:v>
                </c:pt>
                <c:pt idx="1001">
                  <c:v>16:40:04</c:v>
                </c:pt>
                <c:pt idx="1002">
                  <c:v>16:41:04</c:v>
                </c:pt>
                <c:pt idx="1003">
                  <c:v>16:42:04</c:v>
                </c:pt>
                <c:pt idx="1004">
                  <c:v>16:43:04</c:v>
                </c:pt>
                <c:pt idx="1005">
                  <c:v>16:44:04</c:v>
                </c:pt>
                <c:pt idx="1006">
                  <c:v>16:45:04</c:v>
                </c:pt>
                <c:pt idx="1007">
                  <c:v>16:46:04</c:v>
                </c:pt>
                <c:pt idx="1008">
                  <c:v>16:47:04</c:v>
                </c:pt>
                <c:pt idx="1009">
                  <c:v>16:48:04</c:v>
                </c:pt>
                <c:pt idx="1010">
                  <c:v>16:49:04</c:v>
                </c:pt>
                <c:pt idx="1011">
                  <c:v>16:50:04</c:v>
                </c:pt>
                <c:pt idx="1012">
                  <c:v>16:51:04</c:v>
                </c:pt>
                <c:pt idx="1013">
                  <c:v>16:52:04</c:v>
                </c:pt>
                <c:pt idx="1014">
                  <c:v>16:53:04</c:v>
                </c:pt>
                <c:pt idx="1015">
                  <c:v>16:54:04</c:v>
                </c:pt>
                <c:pt idx="1016">
                  <c:v>16:55:04</c:v>
                </c:pt>
                <c:pt idx="1017">
                  <c:v>16:56:04</c:v>
                </c:pt>
                <c:pt idx="1018">
                  <c:v>16:57:04</c:v>
                </c:pt>
                <c:pt idx="1019">
                  <c:v>16:58:04</c:v>
                </c:pt>
                <c:pt idx="1020">
                  <c:v>16:59:04</c:v>
                </c:pt>
                <c:pt idx="1021">
                  <c:v>17:00:04</c:v>
                </c:pt>
                <c:pt idx="1022">
                  <c:v>17:01:04</c:v>
                </c:pt>
                <c:pt idx="1023">
                  <c:v>17:02:04</c:v>
                </c:pt>
                <c:pt idx="1024">
                  <c:v>17:03:04</c:v>
                </c:pt>
                <c:pt idx="1025">
                  <c:v>17:04:04</c:v>
                </c:pt>
                <c:pt idx="1026">
                  <c:v>17:05:04</c:v>
                </c:pt>
                <c:pt idx="1027">
                  <c:v>17:06:04</c:v>
                </c:pt>
                <c:pt idx="1028">
                  <c:v>17:07:04</c:v>
                </c:pt>
                <c:pt idx="1029">
                  <c:v>17:08:04</c:v>
                </c:pt>
                <c:pt idx="1030">
                  <c:v>17:09:04</c:v>
                </c:pt>
                <c:pt idx="1031">
                  <c:v>17:10:04</c:v>
                </c:pt>
                <c:pt idx="1032">
                  <c:v>17:11:04</c:v>
                </c:pt>
                <c:pt idx="1033">
                  <c:v>17:12:04</c:v>
                </c:pt>
                <c:pt idx="1034">
                  <c:v>17:13:04</c:v>
                </c:pt>
                <c:pt idx="1035">
                  <c:v>17:14:04</c:v>
                </c:pt>
                <c:pt idx="1036">
                  <c:v>17:15:04</c:v>
                </c:pt>
                <c:pt idx="1037">
                  <c:v>17:16:04</c:v>
                </c:pt>
                <c:pt idx="1038">
                  <c:v>17:17:04</c:v>
                </c:pt>
                <c:pt idx="1039">
                  <c:v>17:18:04</c:v>
                </c:pt>
                <c:pt idx="1040">
                  <c:v>17:19:04</c:v>
                </c:pt>
                <c:pt idx="1041">
                  <c:v>17:20:04</c:v>
                </c:pt>
                <c:pt idx="1042">
                  <c:v>17:21:04</c:v>
                </c:pt>
                <c:pt idx="1043">
                  <c:v>17:22:04</c:v>
                </c:pt>
                <c:pt idx="1044">
                  <c:v>17:23:04</c:v>
                </c:pt>
                <c:pt idx="1045">
                  <c:v>17:24:04</c:v>
                </c:pt>
                <c:pt idx="1046">
                  <c:v>17:25:04</c:v>
                </c:pt>
                <c:pt idx="1047">
                  <c:v>17:26:04</c:v>
                </c:pt>
                <c:pt idx="1048">
                  <c:v>17:27:04</c:v>
                </c:pt>
                <c:pt idx="1049">
                  <c:v>17:28:04</c:v>
                </c:pt>
                <c:pt idx="1050">
                  <c:v>17:29:04</c:v>
                </c:pt>
                <c:pt idx="1051">
                  <c:v>17:30:04</c:v>
                </c:pt>
                <c:pt idx="1052">
                  <c:v>17:31:04</c:v>
                </c:pt>
                <c:pt idx="1053">
                  <c:v>17:32:04</c:v>
                </c:pt>
                <c:pt idx="1054">
                  <c:v>17:33:04</c:v>
                </c:pt>
                <c:pt idx="1055">
                  <c:v>17:34:04</c:v>
                </c:pt>
                <c:pt idx="1056">
                  <c:v>17:35:04</c:v>
                </c:pt>
                <c:pt idx="1057">
                  <c:v>17:36:04</c:v>
                </c:pt>
                <c:pt idx="1058">
                  <c:v>17:37:04</c:v>
                </c:pt>
                <c:pt idx="1059">
                  <c:v>17:38:04</c:v>
                </c:pt>
                <c:pt idx="1060">
                  <c:v>17:39:04</c:v>
                </c:pt>
                <c:pt idx="1061">
                  <c:v>17:40:04</c:v>
                </c:pt>
                <c:pt idx="1062">
                  <c:v>17:41:04</c:v>
                </c:pt>
                <c:pt idx="1063">
                  <c:v>17:42:04</c:v>
                </c:pt>
                <c:pt idx="1064">
                  <c:v>17:43:04</c:v>
                </c:pt>
                <c:pt idx="1065">
                  <c:v>17:44:04</c:v>
                </c:pt>
                <c:pt idx="1066">
                  <c:v>17:45:04</c:v>
                </c:pt>
                <c:pt idx="1067">
                  <c:v>17:46:04</c:v>
                </c:pt>
                <c:pt idx="1068">
                  <c:v>17:47:04</c:v>
                </c:pt>
                <c:pt idx="1069">
                  <c:v>17:48:04</c:v>
                </c:pt>
                <c:pt idx="1070">
                  <c:v>17:49:04</c:v>
                </c:pt>
                <c:pt idx="1071">
                  <c:v>17:50:04</c:v>
                </c:pt>
                <c:pt idx="1072">
                  <c:v>17:51:04</c:v>
                </c:pt>
                <c:pt idx="1073">
                  <c:v>17:52:04</c:v>
                </c:pt>
                <c:pt idx="1074">
                  <c:v>17:53:04</c:v>
                </c:pt>
                <c:pt idx="1075">
                  <c:v>17:54:04</c:v>
                </c:pt>
                <c:pt idx="1076">
                  <c:v>17:55:04</c:v>
                </c:pt>
                <c:pt idx="1077">
                  <c:v>17:56:04</c:v>
                </c:pt>
                <c:pt idx="1078">
                  <c:v>17:57:04</c:v>
                </c:pt>
                <c:pt idx="1079">
                  <c:v>17:58:04</c:v>
                </c:pt>
                <c:pt idx="1080">
                  <c:v>17:59:04</c:v>
                </c:pt>
                <c:pt idx="1081">
                  <c:v>18:00:04</c:v>
                </c:pt>
                <c:pt idx="1082">
                  <c:v>18:01:04</c:v>
                </c:pt>
                <c:pt idx="1083">
                  <c:v>18:02:04</c:v>
                </c:pt>
                <c:pt idx="1084">
                  <c:v>18:03:04</c:v>
                </c:pt>
                <c:pt idx="1085">
                  <c:v>18:04:04</c:v>
                </c:pt>
                <c:pt idx="1086">
                  <c:v>18:05:04</c:v>
                </c:pt>
                <c:pt idx="1087">
                  <c:v>18:06:04</c:v>
                </c:pt>
                <c:pt idx="1088">
                  <c:v>18:07:04</c:v>
                </c:pt>
                <c:pt idx="1089">
                  <c:v>18:08:04</c:v>
                </c:pt>
                <c:pt idx="1090">
                  <c:v>18:09:04</c:v>
                </c:pt>
                <c:pt idx="1091">
                  <c:v>18:10:04</c:v>
                </c:pt>
                <c:pt idx="1092">
                  <c:v>18:11:04</c:v>
                </c:pt>
                <c:pt idx="1093">
                  <c:v>18:12:04</c:v>
                </c:pt>
                <c:pt idx="1094">
                  <c:v>18:13:04</c:v>
                </c:pt>
                <c:pt idx="1095">
                  <c:v>18:14:04</c:v>
                </c:pt>
                <c:pt idx="1096">
                  <c:v>18:15:04</c:v>
                </c:pt>
                <c:pt idx="1097">
                  <c:v>18:16:04</c:v>
                </c:pt>
                <c:pt idx="1098">
                  <c:v>18:17:04</c:v>
                </c:pt>
                <c:pt idx="1099">
                  <c:v>18:18:04</c:v>
                </c:pt>
                <c:pt idx="1100">
                  <c:v>18:19:04</c:v>
                </c:pt>
                <c:pt idx="1101">
                  <c:v>18:20:04</c:v>
                </c:pt>
                <c:pt idx="1102">
                  <c:v>18:21:04</c:v>
                </c:pt>
                <c:pt idx="1103">
                  <c:v>18:22:04</c:v>
                </c:pt>
                <c:pt idx="1104">
                  <c:v>18:23:04</c:v>
                </c:pt>
                <c:pt idx="1105">
                  <c:v>18:24:04</c:v>
                </c:pt>
                <c:pt idx="1106">
                  <c:v>18:25:04</c:v>
                </c:pt>
                <c:pt idx="1107">
                  <c:v>18:26:04</c:v>
                </c:pt>
                <c:pt idx="1108">
                  <c:v>18:27:04</c:v>
                </c:pt>
                <c:pt idx="1109">
                  <c:v>18:28:04</c:v>
                </c:pt>
                <c:pt idx="1110">
                  <c:v>18:29:04</c:v>
                </c:pt>
                <c:pt idx="1111">
                  <c:v>18:30:04</c:v>
                </c:pt>
                <c:pt idx="1112">
                  <c:v>18:31:04</c:v>
                </c:pt>
                <c:pt idx="1113">
                  <c:v>18:32:04</c:v>
                </c:pt>
                <c:pt idx="1114">
                  <c:v>18:33:04</c:v>
                </c:pt>
                <c:pt idx="1115">
                  <c:v>18:34:04</c:v>
                </c:pt>
                <c:pt idx="1116">
                  <c:v>18:35:04</c:v>
                </c:pt>
                <c:pt idx="1117">
                  <c:v>18:36:04</c:v>
                </c:pt>
                <c:pt idx="1118">
                  <c:v>18:37:04</c:v>
                </c:pt>
                <c:pt idx="1119">
                  <c:v>18:38:04</c:v>
                </c:pt>
                <c:pt idx="1120">
                  <c:v>18:39:04</c:v>
                </c:pt>
                <c:pt idx="1121">
                  <c:v>18:40:04</c:v>
                </c:pt>
                <c:pt idx="1122">
                  <c:v>18:41:04</c:v>
                </c:pt>
                <c:pt idx="1123">
                  <c:v>18:42:04</c:v>
                </c:pt>
                <c:pt idx="1124">
                  <c:v>18:43:04</c:v>
                </c:pt>
                <c:pt idx="1125">
                  <c:v>18:44:04</c:v>
                </c:pt>
                <c:pt idx="1126">
                  <c:v>18:45:04</c:v>
                </c:pt>
                <c:pt idx="1127">
                  <c:v>18:46:04</c:v>
                </c:pt>
                <c:pt idx="1128">
                  <c:v>18:47:04</c:v>
                </c:pt>
                <c:pt idx="1129">
                  <c:v>18:48:04</c:v>
                </c:pt>
                <c:pt idx="1130">
                  <c:v>18:49:04</c:v>
                </c:pt>
                <c:pt idx="1131">
                  <c:v>18:50:04</c:v>
                </c:pt>
                <c:pt idx="1132">
                  <c:v>18:51:04</c:v>
                </c:pt>
                <c:pt idx="1133">
                  <c:v>18:52:04</c:v>
                </c:pt>
                <c:pt idx="1134">
                  <c:v>18:53:04</c:v>
                </c:pt>
                <c:pt idx="1135">
                  <c:v>18:54:04</c:v>
                </c:pt>
                <c:pt idx="1136">
                  <c:v>18:55:04</c:v>
                </c:pt>
                <c:pt idx="1137">
                  <c:v>18:56:04</c:v>
                </c:pt>
                <c:pt idx="1138">
                  <c:v>18:57:04</c:v>
                </c:pt>
                <c:pt idx="1139">
                  <c:v>18:58:04</c:v>
                </c:pt>
                <c:pt idx="1140">
                  <c:v>18:59:04</c:v>
                </c:pt>
                <c:pt idx="1141">
                  <c:v>19:00:04</c:v>
                </c:pt>
                <c:pt idx="1142">
                  <c:v>19:01:04</c:v>
                </c:pt>
                <c:pt idx="1143">
                  <c:v>19:02:04</c:v>
                </c:pt>
                <c:pt idx="1144">
                  <c:v>19:03:04</c:v>
                </c:pt>
                <c:pt idx="1145">
                  <c:v>19:04:04</c:v>
                </c:pt>
                <c:pt idx="1146">
                  <c:v>19:05:04</c:v>
                </c:pt>
                <c:pt idx="1147">
                  <c:v>19:06:04</c:v>
                </c:pt>
                <c:pt idx="1148">
                  <c:v>19:07:04</c:v>
                </c:pt>
                <c:pt idx="1149">
                  <c:v>19:08:04</c:v>
                </c:pt>
                <c:pt idx="1150">
                  <c:v>19:09:04</c:v>
                </c:pt>
                <c:pt idx="1151">
                  <c:v>19:10:04</c:v>
                </c:pt>
                <c:pt idx="1152">
                  <c:v>19:11:04</c:v>
                </c:pt>
                <c:pt idx="1153">
                  <c:v>19:12:04</c:v>
                </c:pt>
                <c:pt idx="1154">
                  <c:v>19:13:04</c:v>
                </c:pt>
                <c:pt idx="1155">
                  <c:v>19:14:04</c:v>
                </c:pt>
                <c:pt idx="1156">
                  <c:v>19:15:04</c:v>
                </c:pt>
                <c:pt idx="1157">
                  <c:v>19:16:04</c:v>
                </c:pt>
                <c:pt idx="1158">
                  <c:v>19:17:04</c:v>
                </c:pt>
                <c:pt idx="1159">
                  <c:v>19:18:04</c:v>
                </c:pt>
                <c:pt idx="1160">
                  <c:v>19:19:04</c:v>
                </c:pt>
                <c:pt idx="1161">
                  <c:v>19:20:04</c:v>
                </c:pt>
                <c:pt idx="1162">
                  <c:v>19:21:04</c:v>
                </c:pt>
                <c:pt idx="1163">
                  <c:v>19:22:04</c:v>
                </c:pt>
                <c:pt idx="1164">
                  <c:v>19:23:04</c:v>
                </c:pt>
                <c:pt idx="1165">
                  <c:v>19:24:04</c:v>
                </c:pt>
                <c:pt idx="1166">
                  <c:v>19:25:04</c:v>
                </c:pt>
                <c:pt idx="1167">
                  <c:v>19:26:04</c:v>
                </c:pt>
                <c:pt idx="1168">
                  <c:v>19:27:04</c:v>
                </c:pt>
                <c:pt idx="1169">
                  <c:v>19:28:04</c:v>
                </c:pt>
                <c:pt idx="1170">
                  <c:v>19:29:04</c:v>
                </c:pt>
                <c:pt idx="1171">
                  <c:v>19:30:04</c:v>
                </c:pt>
                <c:pt idx="1172">
                  <c:v>19:31:04</c:v>
                </c:pt>
                <c:pt idx="1173">
                  <c:v>19:32:04</c:v>
                </c:pt>
                <c:pt idx="1174">
                  <c:v>19:33:04</c:v>
                </c:pt>
                <c:pt idx="1175">
                  <c:v>19:34:04</c:v>
                </c:pt>
                <c:pt idx="1176">
                  <c:v>19:35:04</c:v>
                </c:pt>
                <c:pt idx="1177">
                  <c:v>19:36:04</c:v>
                </c:pt>
                <c:pt idx="1178">
                  <c:v>19:37:04</c:v>
                </c:pt>
                <c:pt idx="1179">
                  <c:v>19:38:04</c:v>
                </c:pt>
                <c:pt idx="1180">
                  <c:v>19:39:04</c:v>
                </c:pt>
                <c:pt idx="1181">
                  <c:v>19:40:04</c:v>
                </c:pt>
                <c:pt idx="1182">
                  <c:v>19:41:04</c:v>
                </c:pt>
                <c:pt idx="1183">
                  <c:v>19:42:04</c:v>
                </c:pt>
                <c:pt idx="1184">
                  <c:v>19:43:04</c:v>
                </c:pt>
                <c:pt idx="1185">
                  <c:v>19:44:04</c:v>
                </c:pt>
                <c:pt idx="1186">
                  <c:v>19:45:04</c:v>
                </c:pt>
                <c:pt idx="1187">
                  <c:v>19:46:04</c:v>
                </c:pt>
                <c:pt idx="1188">
                  <c:v>19:47:04</c:v>
                </c:pt>
                <c:pt idx="1189">
                  <c:v>19:48:04</c:v>
                </c:pt>
                <c:pt idx="1190">
                  <c:v>19:49:04</c:v>
                </c:pt>
                <c:pt idx="1191">
                  <c:v>19:50:04</c:v>
                </c:pt>
                <c:pt idx="1192">
                  <c:v>19:51:04</c:v>
                </c:pt>
                <c:pt idx="1193">
                  <c:v>19:52:04</c:v>
                </c:pt>
                <c:pt idx="1194">
                  <c:v>19:53:04</c:v>
                </c:pt>
                <c:pt idx="1195">
                  <c:v>19:54:04</c:v>
                </c:pt>
                <c:pt idx="1196">
                  <c:v>19:55:04</c:v>
                </c:pt>
                <c:pt idx="1197">
                  <c:v>19:56:04</c:v>
                </c:pt>
                <c:pt idx="1198">
                  <c:v>19:57:04</c:v>
                </c:pt>
                <c:pt idx="1199">
                  <c:v>19:58:04</c:v>
                </c:pt>
                <c:pt idx="1200">
                  <c:v>19:59:04</c:v>
                </c:pt>
                <c:pt idx="1201">
                  <c:v>20:00:04</c:v>
                </c:pt>
                <c:pt idx="1202">
                  <c:v>20:01:04</c:v>
                </c:pt>
                <c:pt idx="1203">
                  <c:v>20:02:04</c:v>
                </c:pt>
                <c:pt idx="1204">
                  <c:v>20:03:04</c:v>
                </c:pt>
                <c:pt idx="1205">
                  <c:v>20:04:04</c:v>
                </c:pt>
                <c:pt idx="1206">
                  <c:v>20:05:04</c:v>
                </c:pt>
                <c:pt idx="1207">
                  <c:v>20:06:04</c:v>
                </c:pt>
                <c:pt idx="1208">
                  <c:v>20:07:04</c:v>
                </c:pt>
                <c:pt idx="1209">
                  <c:v>20:08:04</c:v>
                </c:pt>
                <c:pt idx="1210">
                  <c:v>20:09:04</c:v>
                </c:pt>
                <c:pt idx="1211">
                  <c:v>20:10:04</c:v>
                </c:pt>
                <c:pt idx="1212">
                  <c:v>20:11:04</c:v>
                </c:pt>
                <c:pt idx="1213">
                  <c:v>20:12:04</c:v>
                </c:pt>
                <c:pt idx="1214">
                  <c:v>20:13:04</c:v>
                </c:pt>
                <c:pt idx="1215">
                  <c:v>20:14:04</c:v>
                </c:pt>
                <c:pt idx="1216">
                  <c:v>20:15:04</c:v>
                </c:pt>
                <c:pt idx="1217">
                  <c:v>20:16:04</c:v>
                </c:pt>
                <c:pt idx="1218">
                  <c:v>20:17:04</c:v>
                </c:pt>
                <c:pt idx="1219">
                  <c:v>20:18:04</c:v>
                </c:pt>
                <c:pt idx="1220">
                  <c:v>20:19:04</c:v>
                </c:pt>
                <c:pt idx="1221">
                  <c:v>20:20:04</c:v>
                </c:pt>
                <c:pt idx="1222">
                  <c:v>20:21:04</c:v>
                </c:pt>
                <c:pt idx="1223">
                  <c:v>20:22:04</c:v>
                </c:pt>
                <c:pt idx="1224">
                  <c:v>20:23:04</c:v>
                </c:pt>
                <c:pt idx="1225">
                  <c:v>20:24:04</c:v>
                </c:pt>
                <c:pt idx="1226">
                  <c:v>20:25:04</c:v>
                </c:pt>
                <c:pt idx="1227">
                  <c:v>20:26:04</c:v>
                </c:pt>
                <c:pt idx="1228">
                  <c:v>20:27:04</c:v>
                </c:pt>
                <c:pt idx="1229">
                  <c:v>20:28:04</c:v>
                </c:pt>
                <c:pt idx="1230">
                  <c:v>20:29:04</c:v>
                </c:pt>
                <c:pt idx="1231">
                  <c:v>20:30:04</c:v>
                </c:pt>
                <c:pt idx="1232">
                  <c:v>20:31:04</c:v>
                </c:pt>
                <c:pt idx="1233">
                  <c:v>20:32:04</c:v>
                </c:pt>
                <c:pt idx="1234">
                  <c:v>20:33:04</c:v>
                </c:pt>
                <c:pt idx="1235">
                  <c:v>20:34:04</c:v>
                </c:pt>
                <c:pt idx="1236">
                  <c:v>20:35:04</c:v>
                </c:pt>
                <c:pt idx="1237">
                  <c:v>20:36:04</c:v>
                </c:pt>
                <c:pt idx="1238">
                  <c:v>20:37:04</c:v>
                </c:pt>
                <c:pt idx="1239">
                  <c:v>20:38:04</c:v>
                </c:pt>
                <c:pt idx="1240">
                  <c:v>20:39:04</c:v>
                </c:pt>
                <c:pt idx="1241">
                  <c:v>20:40:04</c:v>
                </c:pt>
                <c:pt idx="1242">
                  <c:v>20:41:04</c:v>
                </c:pt>
                <c:pt idx="1243">
                  <c:v>20:42:04</c:v>
                </c:pt>
                <c:pt idx="1244">
                  <c:v>20:43:04</c:v>
                </c:pt>
                <c:pt idx="1245">
                  <c:v>20:44:04</c:v>
                </c:pt>
                <c:pt idx="1246">
                  <c:v>20:45:04</c:v>
                </c:pt>
                <c:pt idx="1247">
                  <c:v>20:46:04</c:v>
                </c:pt>
                <c:pt idx="1248">
                  <c:v>20:47:04</c:v>
                </c:pt>
                <c:pt idx="1249">
                  <c:v>20:48:04</c:v>
                </c:pt>
                <c:pt idx="1250">
                  <c:v>20:49:04</c:v>
                </c:pt>
                <c:pt idx="1251">
                  <c:v>20:50:04</c:v>
                </c:pt>
                <c:pt idx="1252">
                  <c:v>20:51:04</c:v>
                </c:pt>
                <c:pt idx="1253">
                  <c:v>20:52:04</c:v>
                </c:pt>
                <c:pt idx="1254">
                  <c:v>20:53:04</c:v>
                </c:pt>
                <c:pt idx="1255">
                  <c:v>20:54:04</c:v>
                </c:pt>
                <c:pt idx="1256">
                  <c:v>20:55:04</c:v>
                </c:pt>
                <c:pt idx="1257">
                  <c:v>20:56:04</c:v>
                </c:pt>
                <c:pt idx="1258">
                  <c:v>20:57:04</c:v>
                </c:pt>
                <c:pt idx="1259">
                  <c:v>20:58:04</c:v>
                </c:pt>
                <c:pt idx="1260">
                  <c:v>20:59:04</c:v>
                </c:pt>
                <c:pt idx="1261">
                  <c:v>21:00:04</c:v>
                </c:pt>
                <c:pt idx="1262">
                  <c:v>21:01:04</c:v>
                </c:pt>
                <c:pt idx="1263">
                  <c:v>21:02:04</c:v>
                </c:pt>
                <c:pt idx="1264">
                  <c:v>21:03:04</c:v>
                </c:pt>
                <c:pt idx="1265">
                  <c:v>21:04:04</c:v>
                </c:pt>
                <c:pt idx="1266">
                  <c:v>21:05:04</c:v>
                </c:pt>
                <c:pt idx="1267">
                  <c:v>21:06:04</c:v>
                </c:pt>
                <c:pt idx="1268">
                  <c:v>21:07:04</c:v>
                </c:pt>
                <c:pt idx="1269">
                  <c:v>21:08:04</c:v>
                </c:pt>
                <c:pt idx="1270">
                  <c:v>21:09:04</c:v>
                </c:pt>
                <c:pt idx="1271">
                  <c:v>21:10:04</c:v>
                </c:pt>
                <c:pt idx="1272">
                  <c:v>21:11:04</c:v>
                </c:pt>
                <c:pt idx="1273">
                  <c:v>21:12:04</c:v>
                </c:pt>
                <c:pt idx="1274">
                  <c:v>21:13:04</c:v>
                </c:pt>
                <c:pt idx="1275">
                  <c:v>21:14:04</c:v>
                </c:pt>
                <c:pt idx="1276">
                  <c:v>21:15:04</c:v>
                </c:pt>
                <c:pt idx="1277">
                  <c:v>21:16:04</c:v>
                </c:pt>
                <c:pt idx="1278">
                  <c:v>21:17:04</c:v>
                </c:pt>
                <c:pt idx="1279">
                  <c:v>21:18:04</c:v>
                </c:pt>
                <c:pt idx="1280">
                  <c:v>21:19:04</c:v>
                </c:pt>
                <c:pt idx="1281">
                  <c:v>21:20:04</c:v>
                </c:pt>
                <c:pt idx="1282">
                  <c:v>21:21:04</c:v>
                </c:pt>
                <c:pt idx="1283">
                  <c:v>21:22:04</c:v>
                </c:pt>
                <c:pt idx="1284">
                  <c:v>21:23:04</c:v>
                </c:pt>
                <c:pt idx="1285">
                  <c:v>21:24:04</c:v>
                </c:pt>
                <c:pt idx="1286">
                  <c:v>21:25:04</c:v>
                </c:pt>
                <c:pt idx="1287">
                  <c:v>21:26:04</c:v>
                </c:pt>
                <c:pt idx="1288">
                  <c:v>21:27:04</c:v>
                </c:pt>
                <c:pt idx="1289">
                  <c:v>21:28:04</c:v>
                </c:pt>
                <c:pt idx="1290">
                  <c:v>21:29:04</c:v>
                </c:pt>
                <c:pt idx="1291">
                  <c:v>21:30:04</c:v>
                </c:pt>
                <c:pt idx="1292">
                  <c:v>21:31:04</c:v>
                </c:pt>
                <c:pt idx="1293">
                  <c:v>21:32:04</c:v>
                </c:pt>
                <c:pt idx="1294">
                  <c:v>21:33:04</c:v>
                </c:pt>
                <c:pt idx="1295">
                  <c:v>21:34:04</c:v>
                </c:pt>
                <c:pt idx="1296">
                  <c:v>21:35:04</c:v>
                </c:pt>
                <c:pt idx="1297">
                  <c:v>21:36:04</c:v>
                </c:pt>
                <c:pt idx="1298">
                  <c:v>21:37:04</c:v>
                </c:pt>
                <c:pt idx="1299">
                  <c:v>21:38:04</c:v>
                </c:pt>
                <c:pt idx="1300">
                  <c:v>21:39:04</c:v>
                </c:pt>
                <c:pt idx="1301">
                  <c:v>21:40:04</c:v>
                </c:pt>
                <c:pt idx="1302">
                  <c:v>21:41:04</c:v>
                </c:pt>
                <c:pt idx="1303">
                  <c:v>21:42:04</c:v>
                </c:pt>
                <c:pt idx="1304">
                  <c:v>21:43:04</c:v>
                </c:pt>
                <c:pt idx="1305">
                  <c:v>21:44:04</c:v>
                </c:pt>
                <c:pt idx="1306">
                  <c:v>21:45:04</c:v>
                </c:pt>
                <c:pt idx="1307">
                  <c:v>21:46:04</c:v>
                </c:pt>
                <c:pt idx="1308">
                  <c:v>21:47:04</c:v>
                </c:pt>
                <c:pt idx="1309">
                  <c:v>21:48:04</c:v>
                </c:pt>
                <c:pt idx="1310">
                  <c:v>21:49:04</c:v>
                </c:pt>
                <c:pt idx="1311">
                  <c:v>21:50:04</c:v>
                </c:pt>
                <c:pt idx="1312">
                  <c:v>21:51:04</c:v>
                </c:pt>
                <c:pt idx="1313">
                  <c:v>21:52:04</c:v>
                </c:pt>
                <c:pt idx="1314">
                  <c:v>21:53:04</c:v>
                </c:pt>
                <c:pt idx="1315">
                  <c:v>21:54:04</c:v>
                </c:pt>
                <c:pt idx="1316">
                  <c:v>21:55:04</c:v>
                </c:pt>
                <c:pt idx="1317">
                  <c:v>21:56:04</c:v>
                </c:pt>
                <c:pt idx="1318">
                  <c:v>21:57:04</c:v>
                </c:pt>
                <c:pt idx="1319">
                  <c:v>21:58:04</c:v>
                </c:pt>
                <c:pt idx="1320">
                  <c:v>21:59:04</c:v>
                </c:pt>
                <c:pt idx="1321">
                  <c:v>22:00:04</c:v>
                </c:pt>
                <c:pt idx="1322">
                  <c:v>22:01:04</c:v>
                </c:pt>
                <c:pt idx="1323">
                  <c:v>22:02:04</c:v>
                </c:pt>
                <c:pt idx="1324">
                  <c:v>22:03:04</c:v>
                </c:pt>
                <c:pt idx="1325">
                  <c:v>22:04:04</c:v>
                </c:pt>
                <c:pt idx="1326">
                  <c:v>22:05:04</c:v>
                </c:pt>
                <c:pt idx="1327">
                  <c:v>22:06:04</c:v>
                </c:pt>
                <c:pt idx="1328">
                  <c:v>22:07:04</c:v>
                </c:pt>
                <c:pt idx="1329">
                  <c:v>22:08:04</c:v>
                </c:pt>
                <c:pt idx="1330">
                  <c:v>22:09:04</c:v>
                </c:pt>
                <c:pt idx="1331">
                  <c:v>22:10:04</c:v>
                </c:pt>
                <c:pt idx="1332">
                  <c:v>22:11:04</c:v>
                </c:pt>
                <c:pt idx="1333">
                  <c:v>22:12:04</c:v>
                </c:pt>
                <c:pt idx="1334">
                  <c:v>22:13:04</c:v>
                </c:pt>
                <c:pt idx="1335">
                  <c:v>22:14:05</c:v>
                </c:pt>
                <c:pt idx="1336">
                  <c:v>22:15:05</c:v>
                </c:pt>
                <c:pt idx="1337">
                  <c:v>22:16:05</c:v>
                </c:pt>
                <c:pt idx="1338">
                  <c:v>22:17:05</c:v>
                </c:pt>
                <c:pt idx="1339">
                  <c:v>22:18:05</c:v>
                </c:pt>
                <c:pt idx="1340">
                  <c:v>22:19:05</c:v>
                </c:pt>
                <c:pt idx="1341">
                  <c:v>22:20:05</c:v>
                </c:pt>
                <c:pt idx="1342">
                  <c:v>22:21:05</c:v>
                </c:pt>
                <c:pt idx="1343">
                  <c:v>22:22:05</c:v>
                </c:pt>
                <c:pt idx="1344">
                  <c:v>22:23:05</c:v>
                </c:pt>
                <c:pt idx="1345">
                  <c:v>22:24:05</c:v>
                </c:pt>
                <c:pt idx="1346">
                  <c:v>22:25:05</c:v>
                </c:pt>
                <c:pt idx="1347">
                  <c:v>22:26:05</c:v>
                </c:pt>
                <c:pt idx="1348">
                  <c:v>22:27:05</c:v>
                </c:pt>
                <c:pt idx="1349">
                  <c:v>22:28:05</c:v>
                </c:pt>
                <c:pt idx="1350">
                  <c:v>22:29:05</c:v>
                </c:pt>
                <c:pt idx="1351">
                  <c:v>22:30:05</c:v>
                </c:pt>
                <c:pt idx="1352">
                  <c:v>22:31:05</c:v>
                </c:pt>
                <c:pt idx="1353">
                  <c:v>22:32:05</c:v>
                </c:pt>
                <c:pt idx="1354">
                  <c:v>22:33:05</c:v>
                </c:pt>
                <c:pt idx="1355">
                  <c:v>22:34:05</c:v>
                </c:pt>
                <c:pt idx="1356">
                  <c:v>22:35:05</c:v>
                </c:pt>
                <c:pt idx="1357">
                  <c:v>22:36:05</c:v>
                </c:pt>
                <c:pt idx="1358">
                  <c:v>22:37:05</c:v>
                </c:pt>
                <c:pt idx="1359">
                  <c:v>22:38:05</c:v>
                </c:pt>
                <c:pt idx="1360">
                  <c:v>22:39:05</c:v>
                </c:pt>
                <c:pt idx="1361">
                  <c:v>22:40:05</c:v>
                </c:pt>
                <c:pt idx="1362">
                  <c:v>22:41:05</c:v>
                </c:pt>
                <c:pt idx="1363">
                  <c:v>22:42:05</c:v>
                </c:pt>
                <c:pt idx="1364">
                  <c:v>22:43:05</c:v>
                </c:pt>
                <c:pt idx="1365">
                  <c:v>22:44:05</c:v>
                </c:pt>
                <c:pt idx="1366">
                  <c:v>22:45:05</c:v>
                </c:pt>
                <c:pt idx="1367">
                  <c:v>22:46:05</c:v>
                </c:pt>
                <c:pt idx="1368">
                  <c:v>22:47:05</c:v>
                </c:pt>
                <c:pt idx="1369">
                  <c:v>22:48:05</c:v>
                </c:pt>
                <c:pt idx="1370">
                  <c:v>22:49:05</c:v>
                </c:pt>
                <c:pt idx="1371">
                  <c:v>22:50:05</c:v>
                </c:pt>
                <c:pt idx="1372">
                  <c:v>22:51:05</c:v>
                </c:pt>
                <c:pt idx="1373">
                  <c:v>22:52:05</c:v>
                </c:pt>
                <c:pt idx="1374">
                  <c:v>22:53:05</c:v>
                </c:pt>
                <c:pt idx="1375">
                  <c:v>22:54:05</c:v>
                </c:pt>
                <c:pt idx="1376">
                  <c:v>22:55:05</c:v>
                </c:pt>
                <c:pt idx="1377">
                  <c:v>22:56:05</c:v>
                </c:pt>
                <c:pt idx="1378">
                  <c:v>22:57:05</c:v>
                </c:pt>
                <c:pt idx="1379">
                  <c:v>22:58:05</c:v>
                </c:pt>
                <c:pt idx="1380">
                  <c:v>22:59:05</c:v>
                </c:pt>
                <c:pt idx="1381">
                  <c:v>23:00:05</c:v>
                </c:pt>
                <c:pt idx="1382">
                  <c:v>23:01:05</c:v>
                </c:pt>
                <c:pt idx="1383">
                  <c:v>23:02:05</c:v>
                </c:pt>
                <c:pt idx="1384">
                  <c:v>23:03:05</c:v>
                </c:pt>
                <c:pt idx="1385">
                  <c:v>23:04:05</c:v>
                </c:pt>
                <c:pt idx="1386">
                  <c:v>23:05:05</c:v>
                </c:pt>
                <c:pt idx="1387">
                  <c:v>23:06:05</c:v>
                </c:pt>
                <c:pt idx="1388">
                  <c:v>23:07:05</c:v>
                </c:pt>
                <c:pt idx="1389">
                  <c:v>23:08:04</c:v>
                </c:pt>
                <c:pt idx="1390">
                  <c:v>23:09:04</c:v>
                </c:pt>
                <c:pt idx="1391">
                  <c:v>23:10:04</c:v>
                </c:pt>
                <c:pt idx="1392">
                  <c:v>23:11:04</c:v>
                </c:pt>
                <c:pt idx="1393">
                  <c:v>23:12:04</c:v>
                </c:pt>
                <c:pt idx="1394">
                  <c:v>23:13:04</c:v>
                </c:pt>
                <c:pt idx="1395">
                  <c:v>23:14:04</c:v>
                </c:pt>
                <c:pt idx="1396">
                  <c:v>23:15:04</c:v>
                </c:pt>
                <c:pt idx="1397">
                  <c:v>23:16:04</c:v>
                </c:pt>
                <c:pt idx="1398">
                  <c:v>23:17:04</c:v>
                </c:pt>
                <c:pt idx="1399">
                  <c:v>23:18:04</c:v>
                </c:pt>
                <c:pt idx="1400">
                  <c:v>23:19:04</c:v>
                </c:pt>
                <c:pt idx="1401">
                  <c:v>23:20:04</c:v>
                </c:pt>
                <c:pt idx="1402">
                  <c:v>23:21:04</c:v>
                </c:pt>
                <c:pt idx="1403">
                  <c:v>23:22:04</c:v>
                </c:pt>
                <c:pt idx="1404">
                  <c:v>23:23:04</c:v>
                </c:pt>
                <c:pt idx="1405">
                  <c:v>23:24:04</c:v>
                </c:pt>
                <c:pt idx="1406">
                  <c:v>23:25:04</c:v>
                </c:pt>
                <c:pt idx="1407">
                  <c:v>23:26:04</c:v>
                </c:pt>
                <c:pt idx="1408">
                  <c:v>23:27:04</c:v>
                </c:pt>
                <c:pt idx="1409">
                  <c:v>23:28:04</c:v>
                </c:pt>
                <c:pt idx="1410">
                  <c:v>23:29:04</c:v>
                </c:pt>
                <c:pt idx="1411">
                  <c:v>23:30:04</c:v>
                </c:pt>
                <c:pt idx="1412">
                  <c:v>23:31:04</c:v>
                </c:pt>
                <c:pt idx="1413">
                  <c:v>23:32:04</c:v>
                </c:pt>
                <c:pt idx="1414">
                  <c:v>23:33:04</c:v>
                </c:pt>
                <c:pt idx="1415">
                  <c:v>23:34:04</c:v>
                </c:pt>
                <c:pt idx="1416">
                  <c:v>23:35:04</c:v>
                </c:pt>
                <c:pt idx="1417">
                  <c:v>23:36:04</c:v>
                </c:pt>
                <c:pt idx="1418">
                  <c:v>23:37:04</c:v>
                </c:pt>
                <c:pt idx="1419">
                  <c:v>23:38:04</c:v>
                </c:pt>
                <c:pt idx="1420">
                  <c:v>23:39:04</c:v>
                </c:pt>
                <c:pt idx="1421">
                  <c:v>23:40:04</c:v>
                </c:pt>
                <c:pt idx="1422">
                  <c:v>23:41:04</c:v>
                </c:pt>
                <c:pt idx="1423">
                  <c:v>23:42:04</c:v>
                </c:pt>
                <c:pt idx="1424">
                  <c:v>23:43:04</c:v>
                </c:pt>
                <c:pt idx="1425">
                  <c:v>23:44:04</c:v>
                </c:pt>
                <c:pt idx="1426">
                  <c:v>23:45:04</c:v>
                </c:pt>
                <c:pt idx="1427">
                  <c:v>23:46:04</c:v>
                </c:pt>
                <c:pt idx="1428">
                  <c:v>23:47:04</c:v>
                </c:pt>
                <c:pt idx="1429">
                  <c:v>23:48:04</c:v>
                </c:pt>
                <c:pt idx="1430">
                  <c:v>23:49:04</c:v>
                </c:pt>
                <c:pt idx="1431">
                  <c:v>23:50:04</c:v>
                </c:pt>
                <c:pt idx="1432">
                  <c:v>23:51:04</c:v>
                </c:pt>
                <c:pt idx="1433">
                  <c:v>23:52:04</c:v>
                </c:pt>
                <c:pt idx="1434">
                  <c:v>23:53:04</c:v>
                </c:pt>
                <c:pt idx="1435">
                  <c:v>23:54:04</c:v>
                </c:pt>
                <c:pt idx="1436">
                  <c:v>23:55:04</c:v>
                </c:pt>
                <c:pt idx="1437">
                  <c:v>23:56:04</c:v>
                </c:pt>
                <c:pt idx="1438">
                  <c:v>23:57:04</c:v>
                </c:pt>
                <c:pt idx="1439">
                  <c:v>23:58:04</c:v>
                </c:pt>
                <c:pt idx="1440">
                  <c:v>23:59:04</c:v>
                </c:pt>
              </c:strCache>
            </c:strRef>
          </c:cat>
          <c:val>
            <c:numRef>
              <c:f>Disk!$O$2:$O$1441</c:f>
              <c:numCache>
                <c:formatCode>General</c:formatCode>
                <c:ptCount val="1440"/>
                <c:pt idx="0">
                  <c:v>82.4</c:v>
                </c:pt>
                <c:pt idx="1">
                  <c:v>57.9</c:v>
                </c:pt>
                <c:pt idx="2">
                  <c:v>8.8</c:v>
                </c:pt>
                <c:pt idx="3">
                  <c:v>4.6</c:v>
                </c:pt>
                <c:pt idx="4">
                  <c:v>10.1</c:v>
                </c:pt>
                <c:pt idx="5">
                  <c:v>22.8</c:v>
                </c:pt>
                <c:pt idx="6">
                  <c:v>10.3</c:v>
                </c:pt>
                <c:pt idx="7">
                  <c:v>5.6</c:v>
                </c:pt>
                <c:pt idx="8">
                  <c:v>38.6</c:v>
                </c:pt>
                <c:pt idx="9">
                  <c:v>55.7</c:v>
                </c:pt>
                <c:pt idx="10">
                  <c:v>93</c:v>
                </c:pt>
                <c:pt idx="11">
                  <c:v>85.4</c:v>
                </c:pt>
                <c:pt idx="12">
                  <c:v>83.2</c:v>
                </c:pt>
                <c:pt idx="13">
                  <c:v>95.3</c:v>
                </c:pt>
                <c:pt idx="14">
                  <c:v>91.4</c:v>
                </c:pt>
                <c:pt idx="15">
                  <c:v>94</c:v>
                </c:pt>
                <c:pt idx="16">
                  <c:v>92</c:v>
                </c:pt>
                <c:pt idx="17">
                  <c:v>98.2</c:v>
                </c:pt>
                <c:pt idx="18">
                  <c:v>98.1</c:v>
                </c:pt>
                <c:pt idx="19">
                  <c:v>96.4</c:v>
                </c:pt>
                <c:pt idx="20">
                  <c:v>93.6</c:v>
                </c:pt>
                <c:pt idx="21">
                  <c:v>91.7</c:v>
                </c:pt>
                <c:pt idx="22">
                  <c:v>91.5</c:v>
                </c:pt>
                <c:pt idx="23">
                  <c:v>93.6</c:v>
                </c:pt>
                <c:pt idx="24">
                  <c:v>94.9</c:v>
                </c:pt>
                <c:pt idx="25">
                  <c:v>92.2</c:v>
                </c:pt>
                <c:pt idx="26">
                  <c:v>92.4</c:v>
                </c:pt>
                <c:pt idx="27">
                  <c:v>94.1</c:v>
                </c:pt>
                <c:pt idx="28">
                  <c:v>93.1</c:v>
                </c:pt>
                <c:pt idx="29">
                  <c:v>89.6</c:v>
                </c:pt>
                <c:pt idx="30">
                  <c:v>93.2</c:v>
                </c:pt>
                <c:pt idx="31">
                  <c:v>94.1</c:v>
                </c:pt>
                <c:pt idx="32">
                  <c:v>91.6</c:v>
                </c:pt>
                <c:pt idx="33">
                  <c:v>91.4</c:v>
                </c:pt>
                <c:pt idx="34">
                  <c:v>98.5</c:v>
                </c:pt>
                <c:pt idx="35">
                  <c:v>99.7</c:v>
                </c:pt>
                <c:pt idx="36">
                  <c:v>99.5</c:v>
                </c:pt>
                <c:pt idx="37">
                  <c:v>99.3</c:v>
                </c:pt>
                <c:pt idx="38">
                  <c:v>98.9</c:v>
                </c:pt>
                <c:pt idx="39">
                  <c:v>99.7</c:v>
                </c:pt>
                <c:pt idx="40">
                  <c:v>99.9</c:v>
                </c:pt>
                <c:pt idx="41">
                  <c:v>99.9</c:v>
                </c:pt>
                <c:pt idx="42">
                  <c:v>98.6</c:v>
                </c:pt>
                <c:pt idx="43">
                  <c:v>98.3</c:v>
                </c:pt>
                <c:pt idx="44">
                  <c:v>98.3</c:v>
                </c:pt>
                <c:pt idx="45">
                  <c:v>97.8</c:v>
                </c:pt>
                <c:pt idx="46">
                  <c:v>93.3</c:v>
                </c:pt>
                <c:pt idx="47">
                  <c:v>94.1</c:v>
                </c:pt>
                <c:pt idx="48">
                  <c:v>92.4</c:v>
                </c:pt>
                <c:pt idx="49">
                  <c:v>93.3</c:v>
                </c:pt>
                <c:pt idx="50">
                  <c:v>93.5</c:v>
                </c:pt>
                <c:pt idx="51">
                  <c:v>92.4</c:v>
                </c:pt>
                <c:pt idx="52">
                  <c:v>40.6</c:v>
                </c:pt>
                <c:pt idx="53">
                  <c:v>7.1</c:v>
                </c:pt>
                <c:pt idx="54">
                  <c:v>10.3</c:v>
                </c:pt>
                <c:pt idx="55">
                  <c:v>9</c:v>
                </c:pt>
                <c:pt idx="56">
                  <c:v>5.8</c:v>
                </c:pt>
                <c:pt idx="57">
                  <c:v>3</c:v>
                </c:pt>
                <c:pt idx="58">
                  <c:v>8.3</c:v>
                </c:pt>
                <c:pt idx="59">
                  <c:v>10.3</c:v>
                </c:pt>
                <c:pt idx="60">
                  <c:v>7.5</c:v>
                </c:pt>
                <c:pt idx="61">
                  <c:v>12.1</c:v>
                </c:pt>
                <c:pt idx="62">
                  <c:v>8.7</c:v>
                </c:pt>
                <c:pt idx="63">
                  <c:v>11.2</c:v>
                </c:pt>
                <c:pt idx="64">
                  <c:v>12.2</c:v>
                </c:pt>
                <c:pt idx="65">
                  <c:v>35.1</c:v>
                </c:pt>
                <c:pt idx="66">
                  <c:v>6.8</c:v>
                </c:pt>
                <c:pt idx="67">
                  <c:v>6.4</c:v>
                </c:pt>
                <c:pt idx="68">
                  <c:v>12.9</c:v>
                </c:pt>
                <c:pt idx="69">
                  <c:v>11.8</c:v>
                </c:pt>
                <c:pt idx="70">
                  <c:v>8.1</c:v>
                </c:pt>
                <c:pt idx="71">
                  <c:v>4.9</c:v>
                </c:pt>
                <c:pt idx="72">
                  <c:v>8.1</c:v>
                </c:pt>
                <c:pt idx="73">
                  <c:v>6.1</c:v>
                </c:pt>
                <c:pt idx="74">
                  <c:v>11.8</c:v>
                </c:pt>
                <c:pt idx="75">
                  <c:v>6.6</c:v>
                </c:pt>
                <c:pt idx="76">
                  <c:v>3.2</c:v>
                </c:pt>
                <c:pt idx="77">
                  <c:v>7.4</c:v>
                </c:pt>
                <c:pt idx="78">
                  <c:v>13.4</c:v>
                </c:pt>
                <c:pt idx="79">
                  <c:v>16.4</c:v>
                </c:pt>
                <c:pt idx="80">
                  <c:v>10</c:v>
                </c:pt>
                <c:pt idx="81">
                  <c:v>7.1</c:v>
                </c:pt>
                <c:pt idx="82">
                  <c:v>7.8</c:v>
                </c:pt>
                <c:pt idx="83">
                  <c:v>11.6</c:v>
                </c:pt>
                <c:pt idx="84">
                  <c:v>13.8</c:v>
                </c:pt>
                <c:pt idx="85">
                  <c:v>12.5</c:v>
                </c:pt>
                <c:pt idx="86">
                  <c:v>6.9</c:v>
                </c:pt>
                <c:pt idx="87">
                  <c:v>3.7</c:v>
                </c:pt>
                <c:pt idx="88">
                  <c:v>13.7</c:v>
                </c:pt>
                <c:pt idx="89">
                  <c:v>14.5</c:v>
                </c:pt>
                <c:pt idx="90">
                  <c:v>4.4</c:v>
                </c:pt>
                <c:pt idx="91">
                  <c:v>8.1</c:v>
                </c:pt>
                <c:pt idx="92">
                  <c:v>9.7</c:v>
                </c:pt>
                <c:pt idx="93">
                  <c:v>26.6</c:v>
                </c:pt>
                <c:pt idx="94">
                  <c:v>22.2</c:v>
                </c:pt>
                <c:pt idx="95">
                  <c:v>7</c:v>
                </c:pt>
                <c:pt idx="96">
                  <c:v>5.6</c:v>
                </c:pt>
                <c:pt idx="97">
                  <c:v>4.1</c:v>
                </c:pt>
                <c:pt idx="98">
                  <c:v>10.5</c:v>
                </c:pt>
                <c:pt idx="99">
                  <c:v>18</c:v>
                </c:pt>
                <c:pt idx="100">
                  <c:v>6.4</c:v>
                </c:pt>
                <c:pt idx="101">
                  <c:v>6.2</c:v>
                </c:pt>
                <c:pt idx="102">
                  <c:v>6.6</c:v>
                </c:pt>
                <c:pt idx="103">
                  <c:v>6.8</c:v>
                </c:pt>
                <c:pt idx="104">
                  <c:v>13.7</c:v>
                </c:pt>
                <c:pt idx="105">
                  <c:v>17.6</c:v>
                </c:pt>
                <c:pt idx="106">
                  <c:v>9</c:v>
                </c:pt>
                <c:pt idx="107">
                  <c:v>15.8</c:v>
                </c:pt>
                <c:pt idx="108">
                  <c:v>13.6</c:v>
                </c:pt>
                <c:pt idx="109">
                  <c:v>3.7</c:v>
                </c:pt>
                <c:pt idx="110">
                  <c:v>10.5</c:v>
                </c:pt>
                <c:pt idx="111">
                  <c:v>8.7</c:v>
                </c:pt>
                <c:pt idx="112">
                  <c:v>10.6</c:v>
                </c:pt>
                <c:pt idx="113">
                  <c:v>87.5</c:v>
                </c:pt>
                <c:pt idx="114">
                  <c:v>97.6</c:v>
                </c:pt>
                <c:pt idx="115">
                  <c:v>94</c:v>
                </c:pt>
                <c:pt idx="116">
                  <c:v>76.7</c:v>
                </c:pt>
                <c:pt idx="117">
                  <c:v>91.8</c:v>
                </c:pt>
                <c:pt idx="118">
                  <c:v>69.6</c:v>
                </c:pt>
                <c:pt idx="119">
                  <c:v>63.8</c:v>
                </c:pt>
                <c:pt idx="120">
                  <c:v>70.8</c:v>
                </c:pt>
                <c:pt idx="121">
                  <c:v>73.6</c:v>
                </c:pt>
                <c:pt idx="122">
                  <c:v>69.4</c:v>
                </c:pt>
                <c:pt idx="123">
                  <c:v>69.2</c:v>
                </c:pt>
                <c:pt idx="124">
                  <c:v>57.6</c:v>
                </c:pt>
                <c:pt idx="125">
                  <c:v>50.1</c:v>
                </c:pt>
                <c:pt idx="126">
                  <c:v>38.1</c:v>
                </c:pt>
                <c:pt idx="127">
                  <c:v>34.1</c:v>
                </c:pt>
                <c:pt idx="128">
                  <c:v>28.4</c:v>
                </c:pt>
                <c:pt idx="129">
                  <c:v>20.6</c:v>
                </c:pt>
                <c:pt idx="130">
                  <c:v>25.9</c:v>
                </c:pt>
                <c:pt idx="131">
                  <c:v>35.9</c:v>
                </c:pt>
                <c:pt idx="132">
                  <c:v>55.1</c:v>
                </c:pt>
                <c:pt idx="133">
                  <c:v>45.4</c:v>
                </c:pt>
                <c:pt idx="134">
                  <c:v>25.9</c:v>
                </c:pt>
                <c:pt idx="135">
                  <c:v>8.2</c:v>
                </c:pt>
                <c:pt idx="136">
                  <c:v>8</c:v>
                </c:pt>
                <c:pt idx="137">
                  <c:v>13.7</c:v>
                </c:pt>
                <c:pt idx="138">
                  <c:v>13.8</c:v>
                </c:pt>
                <c:pt idx="139">
                  <c:v>6.1</c:v>
                </c:pt>
                <c:pt idx="140">
                  <c:v>7.4</c:v>
                </c:pt>
                <c:pt idx="141">
                  <c:v>8.8</c:v>
                </c:pt>
                <c:pt idx="142">
                  <c:v>10.6</c:v>
                </c:pt>
                <c:pt idx="143">
                  <c:v>9.1</c:v>
                </c:pt>
                <c:pt idx="144">
                  <c:v>5.8</c:v>
                </c:pt>
                <c:pt idx="145">
                  <c:v>9.2</c:v>
                </c:pt>
                <c:pt idx="146">
                  <c:v>13.8</c:v>
                </c:pt>
                <c:pt idx="147">
                  <c:v>10.2</c:v>
                </c:pt>
                <c:pt idx="148">
                  <c:v>8.1</c:v>
                </c:pt>
                <c:pt idx="149">
                  <c:v>6.9</c:v>
                </c:pt>
                <c:pt idx="150">
                  <c:v>7.4</c:v>
                </c:pt>
                <c:pt idx="151">
                  <c:v>8.9</c:v>
                </c:pt>
                <c:pt idx="152">
                  <c:v>7.5</c:v>
                </c:pt>
                <c:pt idx="153">
                  <c:v>9</c:v>
                </c:pt>
                <c:pt idx="154">
                  <c:v>11.2</c:v>
                </c:pt>
                <c:pt idx="155">
                  <c:v>7.3</c:v>
                </c:pt>
                <c:pt idx="156">
                  <c:v>9.5</c:v>
                </c:pt>
                <c:pt idx="157">
                  <c:v>8.5</c:v>
                </c:pt>
                <c:pt idx="158">
                  <c:v>6</c:v>
                </c:pt>
                <c:pt idx="159">
                  <c:v>9.3</c:v>
                </c:pt>
                <c:pt idx="160">
                  <c:v>6.7</c:v>
                </c:pt>
                <c:pt idx="161">
                  <c:v>8.5</c:v>
                </c:pt>
                <c:pt idx="162">
                  <c:v>7.6</c:v>
                </c:pt>
                <c:pt idx="163">
                  <c:v>5.5</c:v>
                </c:pt>
                <c:pt idx="164">
                  <c:v>57.5</c:v>
                </c:pt>
                <c:pt idx="165">
                  <c:v>96.8</c:v>
                </c:pt>
                <c:pt idx="166">
                  <c:v>94</c:v>
                </c:pt>
                <c:pt idx="167">
                  <c:v>95.7</c:v>
                </c:pt>
                <c:pt idx="168">
                  <c:v>86.6</c:v>
                </c:pt>
                <c:pt idx="169">
                  <c:v>94.9</c:v>
                </c:pt>
                <c:pt idx="170">
                  <c:v>95.4</c:v>
                </c:pt>
                <c:pt idx="171">
                  <c:v>94.7</c:v>
                </c:pt>
                <c:pt idx="172">
                  <c:v>88.9</c:v>
                </c:pt>
                <c:pt idx="173">
                  <c:v>94.7</c:v>
                </c:pt>
                <c:pt idx="174">
                  <c:v>96</c:v>
                </c:pt>
                <c:pt idx="175">
                  <c:v>90</c:v>
                </c:pt>
                <c:pt idx="176">
                  <c:v>94.4</c:v>
                </c:pt>
                <c:pt idx="177">
                  <c:v>92.5</c:v>
                </c:pt>
                <c:pt idx="178">
                  <c:v>95.6</c:v>
                </c:pt>
                <c:pt idx="179">
                  <c:v>81.5</c:v>
                </c:pt>
                <c:pt idx="180">
                  <c:v>86.1</c:v>
                </c:pt>
                <c:pt idx="181">
                  <c:v>95.6</c:v>
                </c:pt>
                <c:pt idx="182">
                  <c:v>95.4</c:v>
                </c:pt>
                <c:pt idx="183">
                  <c:v>77.4</c:v>
                </c:pt>
                <c:pt idx="184">
                  <c:v>97.2</c:v>
                </c:pt>
                <c:pt idx="185">
                  <c:v>92.7</c:v>
                </c:pt>
                <c:pt idx="186">
                  <c:v>97.8</c:v>
                </c:pt>
                <c:pt idx="187">
                  <c:v>87.3</c:v>
                </c:pt>
                <c:pt idx="188">
                  <c:v>90.4</c:v>
                </c:pt>
                <c:pt idx="189">
                  <c:v>89.9</c:v>
                </c:pt>
                <c:pt idx="190">
                  <c:v>92.3</c:v>
                </c:pt>
                <c:pt idx="191">
                  <c:v>88.1</c:v>
                </c:pt>
                <c:pt idx="192">
                  <c:v>84.5</c:v>
                </c:pt>
                <c:pt idx="193">
                  <c:v>77.9</c:v>
                </c:pt>
                <c:pt idx="194">
                  <c:v>89.6</c:v>
                </c:pt>
                <c:pt idx="195">
                  <c:v>70.9</c:v>
                </c:pt>
                <c:pt idx="196">
                  <c:v>93.2</c:v>
                </c:pt>
                <c:pt idx="197">
                  <c:v>84.5</c:v>
                </c:pt>
                <c:pt idx="198">
                  <c:v>77.6</c:v>
                </c:pt>
                <c:pt idx="199">
                  <c:v>88.7</c:v>
                </c:pt>
                <c:pt idx="200">
                  <c:v>91</c:v>
                </c:pt>
                <c:pt idx="201">
                  <c:v>85.7</c:v>
                </c:pt>
                <c:pt idx="202">
                  <c:v>89.1</c:v>
                </c:pt>
                <c:pt idx="203">
                  <c:v>65.8</c:v>
                </c:pt>
                <c:pt idx="204">
                  <c:v>74.8</c:v>
                </c:pt>
                <c:pt idx="205">
                  <c:v>89.9</c:v>
                </c:pt>
                <c:pt idx="206">
                  <c:v>61.6</c:v>
                </c:pt>
                <c:pt idx="207">
                  <c:v>71.8</c:v>
                </c:pt>
                <c:pt idx="208">
                  <c:v>81.6</c:v>
                </c:pt>
                <c:pt idx="209">
                  <c:v>85.6</c:v>
                </c:pt>
                <c:pt idx="210">
                  <c:v>79</c:v>
                </c:pt>
                <c:pt idx="211">
                  <c:v>75.6</c:v>
                </c:pt>
                <c:pt idx="212">
                  <c:v>85.7</c:v>
                </c:pt>
                <c:pt idx="213">
                  <c:v>82.7</c:v>
                </c:pt>
                <c:pt idx="214">
                  <c:v>83.7</c:v>
                </c:pt>
                <c:pt idx="215">
                  <c:v>69.8</c:v>
                </c:pt>
                <c:pt idx="216">
                  <c:v>73.1</c:v>
                </c:pt>
                <c:pt idx="217">
                  <c:v>75.2</c:v>
                </c:pt>
                <c:pt idx="218">
                  <c:v>87.5</c:v>
                </c:pt>
                <c:pt idx="219">
                  <c:v>83.8</c:v>
                </c:pt>
                <c:pt idx="220">
                  <c:v>69.6</c:v>
                </c:pt>
                <c:pt idx="221">
                  <c:v>69.6</c:v>
                </c:pt>
                <c:pt idx="222">
                  <c:v>69.5</c:v>
                </c:pt>
                <c:pt idx="223">
                  <c:v>65</c:v>
                </c:pt>
                <c:pt idx="224">
                  <c:v>70.3</c:v>
                </c:pt>
                <c:pt idx="225">
                  <c:v>73.6</c:v>
                </c:pt>
                <c:pt idx="226">
                  <c:v>52.5</c:v>
                </c:pt>
                <c:pt idx="227">
                  <c:v>56.7</c:v>
                </c:pt>
                <c:pt idx="228">
                  <c:v>47.3</c:v>
                </c:pt>
                <c:pt idx="229">
                  <c:v>46.4</c:v>
                </c:pt>
                <c:pt idx="230">
                  <c:v>46.5</c:v>
                </c:pt>
                <c:pt idx="231">
                  <c:v>33</c:v>
                </c:pt>
                <c:pt idx="232">
                  <c:v>28.1</c:v>
                </c:pt>
                <c:pt idx="233">
                  <c:v>29.2</c:v>
                </c:pt>
                <c:pt idx="234">
                  <c:v>39.3</c:v>
                </c:pt>
                <c:pt idx="235">
                  <c:v>23.8</c:v>
                </c:pt>
                <c:pt idx="236">
                  <c:v>9.7</c:v>
                </c:pt>
                <c:pt idx="237">
                  <c:v>5.3</c:v>
                </c:pt>
                <c:pt idx="238">
                  <c:v>6.2</c:v>
                </c:pt>
                <c:pt idx="239">
                  <c:v>6.7</c:v>
                </c:pt>
                <c:pt idx="240">
                  <c:v>5.4</c:v>
                </c:pt>
                <c:pt idx="241">
                  <c:v>48</c:v>
                </c:pt>
                <c:pt idx="242">
                  <c:v>38.1</c:v>
                </c:pt>
                <c:pt idx="243">
                  <c:v>4.4</c:v>
                </c:pt>
                <c:pt idx="244">
                  <c:v>5.9</c:v>
                </c:pt>
                <c:pt idx="245">
                  <c:v>5.3</c:v>
                </c:pt>
                <c:pt idx="246">
                  <c:v>5.3</c:v>
                </c:pt>
                <c:pt idx="247">
                  <c:v>41.3</c:v>
                </c:pt>
                <c:pt idx="248">
                  <c:v>5.2</c:v>
                </c:pt>
                <c:pt idx="249">
                  <c:v>4.8</c:v>
                </c:pt>
                <c:pt idx="250">
                  <c:v>4.4</c:v>
                </c:pt>
                <c:pt idx="251">
                  <c:v>5.3</c:v>
                </c:pt>
                <c:pt idx="252">
                  <c:v>5.4</c:v>
                </c:pt>
                <c:pt idx="253">
                  <c:v>3.7</c:v>
                </c:pt>
                <c:pt idx="254">
                  <c:v>3.3</c:v>
                </c:pt>
                <c:pt idx="255">
                  <c:v>6.2</c:v>
                </c:pt>
                <c:pt idx="256">
                  <c:v>8.9</c:v>
                </c:pt>
                <c:pt idx="257">
                  <c:v>7.4</c:v>
                </c:pt>
                <c:pt idx="258">
                  <c:v>7.4</c:v>
                </c:pt>
                <c:pt idx="259">
                  <c:v>4.2</c:v>
                </c:pt>
                <c:pt idx="260">
                  <c:v>7.9</c:v>
                </c:pt>
                <c:pt idx="261">
                  <c:v>6.5</c:v>
                </c:pt>
                <c:pt idx="262">
                  <c:v>7.1</c:v>
                </c:pt>
                <c:pt idx="263">
                  <c:v>7.2</c:v>
                </c:pt>
                <c:pt idx="264">
                  <c:v>18.4</c:v>
                </c:pt>
                <c:pt idx="265">
                  <c:v>18.2</c:v>
                </c:pt>
                <c:pt idx="266">
                  <c:v>5.3</c:v>
                </c:pt>
                <c:pt idx="267">
                  <c:v>4</c:v>
                </c:pt>
                <c:pt idx="268">
                  <c:v>6.5</c:v>
                </c:pt>
                <c:pt idx="269">
                  <c:v>4.1</c:v>
                </c:pt>
                <c:pt idx="270">
                  <c:v>9</c:v>
                </c:pt>
                <c:pt idx="271">
                  <c:v>4.2</c:v>
                </c:pt>
                <c:pt idx="272">
                  <c:v>5.5</c:v>
                </c:pt>
                <c:pt idx="273">
                  <c:v>6.1</c:v>
                </c:pt>
                <c:pt idx="274">
                  <c:v>6.8</c:v>
                </c:pt>
                <c:pt idx="275">
                  <c:v>11.4</c:v>
                </c:pt>
                <c:pt idx="276">
                  <c:v>13.8</c:v>
                </c:pt>
                <c:pt idx="277">
                  <c:v>9.3</c:v>
                </c:pt>
                <c:pt idx="278">
                  <c:v>15.8</c:v>
                </c:pt>
                <c:pt idx="279">
                  <c:v>10.9</c:v>
                </c:pt>
                <c:pt idx="280">
                  <c:v>4.1</c:v>
                </c:pt>
                <c:pt idx="281">
                  <c:v>10.6</c:v>
                </c:pt>
                <c:pt idx="282">
                  <c:v>8.1</c:v>
                </c:pt>
                <c:pt idx="283">
                  <c:v>13.7</c:v>
                </c:pt>
                <c:pt idx="284">
                  <c:v>89.9</c:v>
                </c:pt>
                <c:pt idx="285">
                  <c:v>88.8</c:v>
                </c:pt>
                <c:pt idx="286">
                  <c:v>85.3</c:v>
                </c:pt>
                <c:pt idx="287">
                  <c:v>89.6</c:v>
                </c:pt>
                <c:pt idx="288">
                  <c:v>87.2</c:v>
                </c:pt>
                <c:pt idx="289">
                  <c:v>81.8</c:v>
                </c:pt>
                <c:pt idx="290">
                  <c:v>91.3</c:v>
                </c:pt>
                <c:pt idx="291">
                  <c:v>92.3</c:v>
                </c:pt>
                <c:pt idx="292">
                  <c:v>92.2</c:v>
                </c:pt>
                <c:pt idx="293">
                  <c:v>63.6</c:v>
                </c:pt>
                <c:pt idx="294">
                  <c:v>8.3</c:v>
                </c:pt>
                <c:pt idx="295">
                  <c:v>5.1</c:v>
                </c:pt>
                <c:pt idx="296">
                  <c:v>3.9</c:v>
                </c:pt>
                <c:pt idx="297">
                  <c:v>4.1</c:v>
                </c:pt>
                <c:pt idx="298">
                  <c:v>3.5</c:v>
                </c:pt>
                <c:pt idx="299">
                  <c:v>3.3</c:v>
                </c:pt>
                <c:pt idx="300">
                  <c:v>3.9</c:v>
                </c:pt>
                <c:pt idx="301">
                  <c:v>5</c:v>
                </c:pt>
                <c:pt idx="302">
                  <c:v>2.3</c:v>
                </c:pt>
                <c:pt idx="303">
                  <c:v>3.1</c:v>
                </c:pt>
                <c:pt idx="304">
                  <c:v>3</c:v>
                </c:pt>
                <c:pt idx="305">
                  <c:v>3.5</c:v>
                </c:pt>
                <c:pt idx="306">
                  <c:v>4.3</c:v>
                </c:pt>
                <c:pt idx="307">
                  <c:v>3</c:v>
                </c:pt>
                <c:pt idx="308">
                  <c:v>3.4</c:v>
                </c:pt>
                <c:pt idx="309">
                  <c:v>3.1</c:v>
                </c:pt>
                <c:pt idx="310">
                  <c:v>3.3</c:v>
                </c:pt>
                <c:pt idx="311">
                  <c:v>3</c:v>
                </c:pt>
                <c:pt idx="312">
                  <c:v>2.7</c:v>
                </c:pt>
                <c:pt idx="313">
                  <c:v>39.6</c:v>
                </c:pt>
                <c:pt idx="314">
                  <c:v>3</c:v>
                </c:pt>
                <c:pt idx="315">
                  <c:v>2.6</c:v>
                </c:pt>
                <c:pt idx="316">
                  <c:v>2.4</c:v>
                </c:pt>
                <c:pt idx="317">
                  <c:v>2</c:v>
                </c:pt>
                <c:pt idx="318">
                  <c:v>3</c:v>
                </c:pt>
                <c:pt idx="319">
                  <c:v>2.8</c:v>
                </c:pt>
                <c:pt idx="320">
                  <c:v>2.6</c:v>
                </c:pt>
                <c:pt idx="321">
                  <c:v>3.1</c:v>
                </c:pt>
                <c:pt idx="322">
                  <c:v>3.2</c:v>
                </c:pt>
                <c:pt idx="323">
                  <c:v>2.3</c:v>
                </c:pt>
                <c:pt idx="324">
                  <c:v>2.8</c:v>
                </c:pt>
                <c:pt idx="325">
                  <c:v>2.6</c:v>
                </c:pt>
                <c:pt idx="326">
                  <c:v>2.9</c:v>
                </c:pt>
                <c:pt idx="327">
                  <c:v>2.7</c:v>
                </c:pt>
                <c:pt idx="328">
                  <c:v>3.3</c:v>
                </c:pt>
                <c:pt idx="329">
                  <c:v>2.7</c:v>
                </c:pt>
                <c:pt idx="330">
                  <c:v>3.3</c:v>
                </c:pt>
                <c:pt idx="331">
                  <c:v>2.9</c:v>
                </c:pt>
                <c:pt idx="332">
                  <c:v>2.5</c:v>
                </c:pt>
                <c:pt idx="333">
                  <c:v>3.2</c:v>
                </c:pt>
                <c:pt idx="334">
                  <c:v>3.7</c:v>
                </c:pt>
                <c:pt idx="335">
                  <c:v>3.4</c:v>
                </c:pt>
                <c:pt idx="336">
                  <c:v>2.7</c:v>
                </c:pt>
                <c:pt idx="337">
                  <c:v>2.1</c:v>
                </c:pt>
                <c:pt idx="338">
                  <c:v>3.4</c:v>
                </c:pt>
                <c:pt idx="339">
                  <c:v>2.3</c:v>
                </c:pt>
                <c:pt idx="340">
                  <c:v>2.9</c:v>
                </c:pt>
                <c:pt idx="341">
                  <c:v>2.7</c:v>
                </c:pt>
                <c:pt idx="342">
                  <c:v>3.2</c:v>
                </c:pt>
                <c:pt idx="343">
                  <c:v>4.2</c:v>
                </c:pt>
                <c:pt idx="344">
                  <c:v>2.9</c:v>
                </c:pt>
                <c:pt idx="345">
                  <c:v>2.7</c:v>
                </c:pt>
                <c:pt idx="346">
                  <c:v>4.8</c:v>
                </c:pt>
                <c:pt idx="347">
                  <c:v>2.9</c:v>
                </c:pt>
                <c:pt idx="348">
                  <c:v>2</c:v>
                </c:pt>
                <c:pt idx="349">
                  <c:v>2.7</c:v>
                </c:pt>
                <c:pt idx="350">
                  <c:v>2.9</c:v>
                </c:pt>
                <c:pt idx="351">
                  <c:v>4.3</c:v>
                </c:pt>
                <c:pt idx="352">
                  <c:v>4</c:v>
                </c:pt>
                <c:pt idx="353">
                  <c:v>3.1</c:v>
                </c:pt>
                <c:pt idx="354">
                  <c:v>2.3</c:v>
                </c:pt>
                <c:pt idx="355">
                  <c:v>3.2</c:v>
                </c:pt>
                <c:pt idx="356">
                  <c:v>2</c:v>
                </c:pt>
                <c:pt idx="357">
                  <c:v>2</c:v>
                </c:pt>
                <c:pt idx="358">
                  <c:v>2.7</c:v>
                </c:pt>
                <c:pt idx="359">
                  <c:v>2.1</c:v>
                </c:pt>
                <c:pt idx="360">
                  <c:v>2.9</c:v>
                </c:pt>
                <c:pt idx="361">
                  <c:v>3.7</c:v>
                </c:pt>
                <c:pt idx="362">
                  <c:v>7.7</c:v>
                </c:pt>
                <c:pt idx="363">
                  <c:v>6.2</c:v>
                </c:pt>
                <c:pt idx="364">
                  <c:v>4.4</c:v>
                </c:pt>
                <c:pt idx="365">
                  <c:v>2.3</c:v>
                </c:pt>
                <c:pt idx="366">
                  <c:v>3.3</c:v>
                </c:pt>
                <c:pt idx="367">
                  <c:v>2.3</c:v>
                </c:pt>
                <c:pt idx="368">
                  <c:v>2</c:v>
                </c:pt>
                <c:pt idx="369">
                  <c:v>2.6</c:v>
                </c:pt>
                <c:pt idx="370">
                  <c:v>2.3</c:v>
                </c:pt>
                <c:pt idx="371">
                  <c:v>1.7</c:v>
                </c:pt>
                <c:pt idx="372">
                  <c:v>1.8</c:v>
                </c:pt>
                <c:pt idx="373">
                  <c:v>2.3</c:v>
                </c:pt>
                <c:pt idx="374">
                  <c:v>2.9</c:v>
                </c:pt>
                <c:pt idx="375">
                  <c:v>3.6</c:v>
                </c:pt>
                <c:pt idx="376">
                  <c:v>3.7</c:v>
                </c:pt>
                <c:pt idx="377">
                  <c:v>1.7</c:v>
                </c:pt>
                <c:pt idx="378">
                  <c:v>4.6</c:v>
                </c:pt>
                <c:pt idx="379">
                  <c:v>2.4</c:v>
                </c:pt>
                <c:pt idx="380">
                  <c:v>1.8</c:v>
                </c:pt>
                <c:pt idx="381">
                  <c:v>1.8</c:v>
                </c:pt>
                <c:pt idx="382">
                  <c:v>4</c:v>
                </c:pt>
                <c:pt idx="383">
                  <c:v>2.7</c:v>
                </c:pt>
                <c:pt idx="384">
                  <c:v>1.8</c:v>
                </c:pt>
                <c:pt idx="385">
                  <c:v>3.4</c:v>
                </c:pt>
                <c:pt idx="386">
                  <c:v>30.3</c:v>
                </c:pt>
                <c:pt idx="387">
                  <c:v>2.6</c:v>
                </c:pt>
                <c:pt idx="388">
                  <c:v>2.7</c:v>
                </c:pt>
                <c:pt idx="389">
                  <c:v>2</c:v>
                </c:pt>
                <c:pt idx="390">
                  <c:v>2.7</c:v>
                </c:pt>
                <c:pt idx="391">
                  <c:v>8.5</c:v>
                </c:pt>
                <c:pt idx="392">
                  <c:v>2.8</c:v>
                </c:pt>
                <c:pt idx="393">
                  <c:v>3.7</c:v>
                </c:pt>
                <c:pt idx="394">
                  <c:v>2.8</c:v>
                </c:pt>
                <c:pt idx="395">
                  <c:v>3.5</c:v>
                </c:pt>
                <c:pt idx="396">
                  <c:v>3.7</c:v>
                </c:pt>
                <c:pt idx="397">
                  <c:v>2.9</c:v>
                </c:pt>
                <c:pt idx="398">
                  <c:v>3.2</c:v>
                </c:pt>
                <c:pt idx="399">
                  <c:v>2.9</c:v>
                </c:pt>
                <c:pt idx="400">
                  <c:v>5.4</c:v>
                </c:pt>
                <c:pt idx="401">
                  <c:v>2.4</c:v>
                </c:pt>
                <c:pt idx="402">
                  <c:v>2.9</c:v>
                </c:pt>
                <c:pt idx="403">
                  <c:v>2.3</c:v>
                </c:pt>
                <c:pt idx="404">
                  <c:v>3.2</c:v>
                </c:pt>
                <c:pt idx="405">
                  <c:v>6.7</c:v>
                </c:pt>
                <c:pt idx="406">
                  <c:v>2.9</c:v>
                </c:pt>
                <c:pt idx="407">
                  <c:v>2.9</c:v>
                </c:pt>
                <c:pt idx="408">
                  <c:v>3.5</c:v>
                </c:pt>
                <c:pt idx="409">
                  <c:v>3</c:v>
                </c:pt>
                <c:pt idx="410">
                  <c:v>2.1</c:v>
                </c:pt>
                <c:pt idx="411">
                  <c:v>3.2</c:v>
                </c:pt>
                <c:pt idx="412">
                  <c:v>5</c:v>
                </c:pt>
                <c:pt idx="413">
                  <c:v>2.7</c:v>
                </c:pt>
                <c:pt idx="414">
                  <c:v>2.7</c:v>
                </c:pt>
                <c:pt idx="415">
                  <c:v>3.1</c:v>
                </c:pt>
                <c:pt idx="416">
                  <c:v>3</c:v>
                </c:pt>
                <c:pt idx="417">
                  <c:v>3</c:v>
                </c:pt>
                <c:pt idx="418">
                  <c:v>2.9</c:v>
                </c:pt>
                <c:pt idx="419">
                  <c:v>3</c:v>
                </c:pt>
                <c:pt idx="420">
                  <c:v>6.1</c:v>
                </c:pt>
                <c:pt idx="421">
                  <c:v>5</c:v>
                </c:pt>
                <c:pt idx="422">
                  <c:v>2.8</c:v>
                </c:pt>
                <c:pt idx="423">
                  <c:v>3</c:v>
                </c:pt>
                <c:pt idx="424">
                  <c:v>4.1</c:v>
                </c:pt>
                <c:pt idx="425">
                  <c:v>3.8</c:v>
                </c:pt>
                <c:pt idx="426">
                  <c:v>4.7</c:v>
                </c:pt>
                <c:pt idx="427">
                  <c:v>2.7</c:v>
                </c:pt>
                <c:pt idx="428">
                  <c:v>3.5</c:v>
                </c:pt>
                <c:pt idx="429">
                  <c:v>3.2</c:v>
                </c:pt>
                <c:pt idx="430">
                  <c:v>2.6</c:v>
                </c:pt>
                <c:pt idx="431">
                  <c:v>2.6</c:v>
                </c:pt>
                <c:pt idx="432">
                  <c:v>2.5</c:v>
                </c:pt>
                <c:pt idx="433">
                  <c:v>3.9</c:v>
                </c:pt>
                <c:pt idx="434">
                  <c:v>3.1</c:v>
                </c:pt>
                <c:pt idx="435">
                  <c:v>75.2</c:v>
                </c:pt>
                <c:pt idx="436">
                  <c:v>34.8</c:v>
                </c:pt>
                <c:pt idx="437">
                  <c:v>90</c:v>
                </c:pt>
                <c:pt idx="438">
                  <c:v>93.1</c:v>
                </c:pt>
                <c:pt idx="439">
                  <c:v>91.2</c:v>
                </c:pt>
                <c:pt idx="440">
                  <c:v>86.9</c:v>
                </c:pt>
                <c:pt idx="441">
                  <c:v>90.8</c:v>
                </c:pt>
                <c:pt idx="442">
                  <c:v>74.4</c:v>
                </c:pt>
                <c:pt idx="443">
                  <c:v>91.1</c:v>
                </c:pt>
                <c:pt idx="444">
                  <c:v>64.6</c:v>
                </c:pt>
                <c:pt idx="445">
                  <c:v>97.6</c:v>
                </c:pt>
                <c:pt idx="446">
                  <c:v>34.1</c:v>
                </c:pt>
                <c:pt idx="447">
                  <c:v>6.9</c:v>
                </c:pt>
                <c:pt idx="448">
                  <c:v>5.3</c:v>
                </c:pt>
                <c:pt idx="449">
                  <c:v>12.9</c:v>
                </c:pt>
                <c:pt idx="450">
                  <c:v>11.2</c:v>
                </c:pt>
                <c:pt idx="451">
                  <c:v>26.4</c:v>
                </c:pt>
                <c:pt idx="452">
                  <c:v>90.1</c:v>
                </c:pt>
                <c:pt idx="453">
                  <c:v>29.8</c:v>
                </c:pt>
                <c:pt idx="454">
                  <c:v>7.4</c:v>
                </c:pt>
                <c:pt idx="455">
                  <c:v>8.4</c:v>
                </c:pt>
                <c:pt idx="456">
                  <c:v>6.8</c:v>
                </c:pt>
                <c:pt idx="457">
                  <c:v>6.9</c:v>
                </c:pt>
                <c:pt idx="458">
                  <c:v>7.7</c:v>
                </c:pt>
                <c:pt idx="459">
                  <c:v>10.6</c:v>
                </c:pt>
                <c:pt idx="460">
                  <c:v>53.7</c:v>
                </c:pt>
                <c:pt idx="461">
                  <c:v>18.8</c:v>
                </c:pt>
                <c:pt idx="462">
                  <c:v>10.9</c:v>
                </c:pt>
                <c:pt idx="463">
                  <c:v>30.4</c:v>
                </c:pt>
                <c:pt idx="464">
                  <c:v>16.9</c:v>
                </c:pt>
                <c:pt idx="465">
                  <c:v>65.9</c:v>
                </c:pt>
                <c:pt idx="466">
                  <c:v>33.5</c:v>
                </c:pt>
                <c:pt idx="467">
                  <c:v>12.5</c:v>
                </c:pt>
                <c:pt idx="468">
                  <c:v>51.1</c:v>
                </c:pt>
                <c:pt idx="469">
                  <c:v>94.7</c:v>
                </c:pt>
                <c:pt idx="470">
                  <c:v>98</c:v>
                </c:pt>
                <c:pt idx="471">
                  <c:v>94.8</c:v>
                </c:pt>
                <c:pt idx="472">
                  <c:v>65.3</c:v>
                </c:pt>
                <c:pt idx="473">
                  <c:v>93.8</c:v>
                </c:pt>
                <c:pt idx="474">
                  <c:v>97.1</c:v>
                </c:pt>
                <c:pt idx="475">
                  <c:v>83.7</c:v>
                </c:pt>
                <c:pt idx="476">
                  <c:v>89.9</c:v>
                </c:pt>
                <c:pt idx="477">
                  <c:v>73.5</c:v>
                </c:pt>
                <c:pt idx="478">
                  <c:v>92.1</c:v>
                </c:pt>
                <c:pt idx="479">
                  <c:v>99.3</c:v>
                </c:pt>
                <c:pt idx="480">
                  <c:v>92.5</c:v>
                </c:pt>
                <c:pt idx="481">
                  <c:v>97.2</c:v>
                </c:pt>
                <c:pt idx="482">
                  <c:v>93.7</c:v>
                </c:pt>
                <c:pt idx="483">
                  <c:v>97.4</c:v>
                </c:pt>
                <c:pt idx="484">
                  <c:v>100</c:v>
                </c:pt>
                <c:pt idx="485">
                  <c:v>100</c:v>
                </c:pt>
                <c:pt idx="486">
                  <c:v>100</c:v>
                </c:pt>
                <c:pt idx="487">
                  <c:v>101</c:v>
                </c:pt>
                <c:pt idx="488">
                  <c:v>101</c:v>
                </c:pt>
                <c:pt idx="489">
                  <c:v>101</c:v>
                </c:pt>
                <c:pt idx="490">
                  <c:v>101</c:v>
                </c:pt>
                <c:pt idx="491">
                  <c:v>101</c:v>
                </c:pt>
                <c:pt idx="492">
                  <c:v>101</c:v>
                </c:pt>
                <c:pt idx="493">
                  <c:v>101</c:v>
                </c:pt>
                <c:pt idx="494">
                  <c:v>101</c:v>
                </c:pt>
                <c:pt idx="495">
                  <c:v>101</c:v>
                </c:pt>
                <c:pt idx="496">
                  <c:v>101</c:v>
                </c:pt>
                <c:pt idx="497">
                  <c:v>101</c:v>
                </c:pt>
                <c:pt idx="498">
                  <c:v>99.9</c:v>
                </c:pt>
                <c:pt idx="499">
                  <c:v>99.9</c:v>
                </c:pt>
                <c:pt idx="500">
                  <c:v>100</c:v>
                </c:pt>
                <c:pt idx="501">
                  <c:v>99.5</c:v>
                </c:pt>
                <c:pt idx="502">
                  <c:v>99.3</c:v>
                </c:pt>
                <c:pt idx="503">
                  <c:v>99.8</c:v>
                </c:pt>
                <c:pt idx="504">
                  <c:v>99.5</c:v>
                </c:pt>
                <c:pt idx="505">
                  <c:v>99.3</c:v>
                </c:pt>
                <c:pt idx="506">
                  <c:v>99</c:v>
                </c:pt>
                <c:pt idx="507">
                  <c:v>100</c:v>
                </c:pt>
                <c:pt idx="508">
                  <c:v>101</c:v>
                </c:pt>
                <c:pt idx="509">
                  <c:v>101</c:v>
                </c:pt>
                <c:pt idx="510">
                  <c:v>101</c:v>
                </c:pt>
                <c:pt idx="511">
                  <c:v>101</c:v>
                </c:pt>
                <c:pt idx="512">
                  <c:v>98.1</c:v>
                </c:pt>
                <c:pt idx="513">
                  <c:v>101</c:v>
                </c:pt>
                <c:pt idx="514">
                  <c:v>101</c:v>
                </c:pt>
                <c:pt idx="515">
                  <c:v>101</c:v>
                </c:pt>
                <c:pt idx="516">
                  <c:v>98.1</c:v>
                </c:pt>
                <c:pt idx="517">
                  <c:v>101</c:v>
                </c:pt>
                <c:pt idx="518">
                  <c:v>90.7</c:v>
                </c:pt>
                <c:pt idx="519">
                  <c:v>99.5</c:v>
                </c:pt>
                <c:pt idx="520">
                  <c:v>99.9</c:v>
                </c:pt>
                <c:pt idx="521">
                  <c:v>101</c:v>
                </c:pt>
                <c:pt idx="522">
                  <c:v>101</c:v>
                </c:pt>
                <c:pt idx="523">
                  <c:v>100</c:v>
                </c:pt>
                <c:pt idx="524">
                  <c:v>101</c:v>
                </c:pt>
                <c:pt idx="525">
                  <c:v>100</c:v>
                </c:pt>
                <c:pt idx="526">
                  <c:v>101</c:v>
                </c:pt>
                <c:pt idx="527">
                  <c:v>101</c:v>
                </c:pt>
                <c:pt idx="528">
                  <c:v>101</c:v>
                </c:pt>
                <c:pt idx="529">
                  <c:v>101</c:v>
                </c:pt>
                <c:pt idx="530">
                  <c:v>101</c:v>
                </c:pt>
                <c:pt idx="531">
                  <c:v>101</c:v>
                </c:pt>
                <c:pt idx="532">
                  <c:v>101</c:v>
                </c:pt>
                <c:pt idx="533">
                  <c:v>101</c:v>
                </c:pt>
                <c:pt idx="534">
                  <c:v>101</c:v>
                </c:pt>
                <c:pt idx="535">
                  <c:v>99.9</c:v>
                </c:pt>
                <c:pt idx="536">
                  <c:v>98.1</c:v>
                </c:pt>
                <c:pt idx="537">
                  <c:v>101</c:v>
                </c:pt>
                <c:pt idx="538">
                  <c:v>101</c:v>
                </c:pt>
                <c:pt idx="539">
                  <c:v>100</c:v>
                </c:pt>
                <c:pt idx="540">
                  <c:v>100</c:v>
                </c:pt>
                <c:pt idx="541">
                  <c:v>101</c:v>
                </c:pt>
                <c:pt idx="542">
                  <c:v>101</c:v>
                </c:pt>
                <c:pt idx="543">
                  <c:v>101</c:v>
                </c:pt>
                <c:pt idx="544">
                  <c:v>101</c:v>
                </c:pt>
                <c:pt idx="545">
                  <c:v>101</c:v>
                </c:pt>
                <c:pt idx="546">
                  <c:v>101</c:v>
                </c:pt>
                <c:pt idx="547">
                  <c:v>101</c:v>
                </c:pt>
                <c:pt idx="548">
                  <c:v>101</c:v>
                </c:pt>
                <c:pt idx="549">
                  <c:v>101</c:v>
                </c:pt>
                <c:pt idx="550">
                  <c:v>101</c:v>
                </c:pt>
                <c:pt idx="551">
                  <c:v>101</c:v>
                </c:pt>
                <c:pt idx="552">
                  <c:v>101</c:v>
                </c:pt>
                <c:pt idx="553">
                  <c:v>101</c:v>
                </c:pt>
                <c:pt idx="554">
                  <c:v>100</c:v>
                </c:pt>
                <c:pt idx="555">
                  <c:v>101</c:v>
                </c:pt>
                <c:pt idx="556">
                  <c:v>101</c:v>
                </c:pt>
                <c:pt idx="557">
                  <c:v>100</c:v>
                </c:pt>
                <c:pt idx="558">
                  <c:v>101</c:v>
                </c:pt>
                <c:pt idx="559">
                  <c:v>101</c:v>
                </c:pt>
                <c:pt idx="560">
                  <c:v>101</c:v>
                </c:pt>
                <c:pt idx="561">
                  <c:v>100</c:v>
                </c:pt>
                <c:pt idx="562">
                  <c:v>101</c:v>
                </c:pt>
                <c:pt idx="563">
                  <c:v>101</c:v>
                </c:pt>
                <c:pt idx="564">
                  <c:v>100</c:v>
                </c:pt>
                <c:pt idx="565">
                  <c:v>101</c:v>
                </c:pt>
                <c:pt idx="566">
                  <c:v>100</c:v>
                </c:pt>
                <c:pt idx="567">
                  <c:v>101</c:v>
                </c:pt>
                <c:pt idx="568">
                  <c:v>101</c:v>
                </c:pt>
                <c:pt idx="569">
                  <c:v>101</c:v>
                </c:pt>
                <c:pt idx="570">
                  <c:v>101</c:v>
                </c:pt>
                <c:pt idx="571">
                  <c:v>101</c:v>
                </c:pt>
                <c:pt idx="572">
                  <c:v>101</c:v>
                </c:pt>
                <c:pt idx="573">
                  <c:v>101</c:v>
                </c:pt>
                <c:pt idx="574">
                  <c:v>101</c:v>
                </c:pt>
                <c:pt idx="575">
                  <c:v>101</c:v>
                </c:pt>
                <c:pt idx="576">
                  <c:v>101</c:v>
                </c:pt>
                <c:pt idx="577">
                  <c:v>101</c:v>
                </c:pt>
                <c:pt idx="578">
                  <c:v>101</c:v>
                </c:pt>
                <c:pt idx="579">
                  <c:v>101</c:v>
                </c:pt>
                <c:pt idx="580">
                  <c:v>101</c:v>
                </c:pt>
                <c:pt idx="581">
                  <c:v>101</c:v>
                </c:pt>
                <c:pt idx="582">
                  <c:v>101</c:v>
                </c:pt>
                <c:pt idx="583">
                  <c:v>100</c:v>
                </c:pt>
                <c:pt idx="584">
                  <c:v>101</c:v>
                </c:pt>
                <c:pt idx="585">
                  <c:v>100</c:v>
                </c:pt>
                <c:pt idx="586">
                  <c:v>101</c:v>
                </c:pt>
                <c:pt idx="587">
                  <c:v>99.7</c:v>
                </c:pt>
                <c:pt idx="588">
                  <c:v>99.9</c:v>
                </c:pt>
                <c:pt idx="589">
                  <c:v>101</c:v>
                </c:pt>
                <c:pt idx="590">
                  <c:v>101</c:v>
                </c:pt>
                <c:pt idx="591">
                  <c:v>99.8</c:v>
                </c:pt>
                <c:pt idx="592">
                  <c:v>98.6</c:v>
                </c:pt>
                <c:pt idx="593">
                  <c:v>97.7</c:v>
                </c:pt>
                <c:pt idx="594">
                  <c:v>98.4</c:v>
                </c:pt>
                <c:pt idx="595">
                  <c:v>87.6</c:v>
                </c:pt>
                <c:pt idx="596">
                  <c:v>70.5</c:v>
                </c:pt>
                <c:pt idx="597">
                  <c:v>79.5</c:v>
                </c:pt>
                <c:pt idx="598">
                  <c:v>57.8</c:v>
                </c:pt>
                <c:pt idx="599">
                  <c:v>64.2</c:v>
                </c:pt>
                <c:pt idx="600">
                  <c:v>56.3</c:v>
                </c:pt>
                <c:pt idx="601">
                  <c:v>95.8</c:v>
                </c:pt>
                <c:pt idx="602">
                  <c:v>94.8</c:v>
                </c:pt>
                <c:pt idx="603">
                  <c:v>81</c:v>
                </c:pt>
                <c:pt idx="604">
                  <c:v>93.6</c:v>
                </c:pt>
                <c:pt idx="605">
                  <c:v>61.9</c:v>
                </c:pt>
                <c:pt idx="606">
                  <c:v>78.8</c:v>
                </c:pt>
                <c:pt idx="607">
                  <c:v>60.8</c:v>
                </c:pt>
                <c:pt idx="608">
                  <c:v>81.5</c:v>
                </c:pt>
                <c:pt idx="609">
                  <c:v>94.3</c:v>
                </c:pt>
                <c:pt idx="610">
                  <c:v>93.1</c:v>
                </c:pt>
                <c:pt idx="611">
                  <c:v>66.6</c:v>
                </c:pt>
                <c:pt idx="612">
                  <c:v>58.8</c:v>
                </c:pt>
                <c:pt idx="613">
                  <c:v>80.6</c:v>
                </c:pt>
                <c:pt idx="614">
                  <c:v>78.7</c:v>
                </c:pt>
                <c:pt idx="615">
                  <c:v>94.3</c:v>
                </c:pt>
                <c:pt idx="616">
                  <c:v>87.1</c:v>
                </c:pt>
                <c:pt idx="617">
                  <c:v>96.8</c:v>
                </c:pt>
                <c:pt idx="618">
                  <c:v>101</c:v>
                </c:pt>
                <c:pt idx="619">
                  <c:v>99.9</c:v>
                </c:pt>
                <c:pt idx="620">
                  <c:v>99.9</c:v>
                </c:pt>
                <c:pt idx="621">
                  <c:v>101</c:v>
                </c:pt>
                <c:pt idx="622">
                  <c:v>101</c:v>
                </c:pt>
                <c:pt idx="623">
                  <c:v>101</c:v>
                </c:pt>
                <c:pt idx="624">
                  <c:v>101</c:v>
                </c:pt>
                <c:pt idx="625">
                  <c:v>101</c:v>
                </c:pt>
                <c:pt idx="626">
                  <c:v>101</c:v>
                </c:pt>
                <c:pt idx="627">
                  <c:v>99</c:v>
                </c:pt>
                <c:pt idx="628">
                  <c:v>98.7</c:v>
                </c:pt>
                <c:pt idx="629">
                  <c:v>81.2</c:v>
                </c:pt>
                <c:pt idx="630">
                  <c:v>70</c:v>
                </c:pt>
                <c:pt idx="631">
                  <c:v>70.3</c:v>
                </c:pt>
                <c:pt idx="632">
                  <c:v>61.2</c:v>
                </c:pt>
                <c:pt idx="633">
                  <c:v>86</c:v>
                </c:pt>
                <c:pt idx="634">
                  <c:v>72.4</c:v>
                </c:pt>
                <c:pt idx="635">
                  <c:v>77.6</c:v>
                </c:pt>
                <c:pt idx="636">
                  <c:v>97.9</c:v>
                </c:pt>
                <c:pt idx="637">
                  <c:v>99.5</c:v>
                </c:pt>
                <c:pt idx="638">
                  <c:v>97</c:v>
                </c:pt>
                <c:pt idx="639">
                  <c:v>90.1</c:v>
                </c:pt>
                <c:pt idx="640">
                  <c:v>99.5</c:v>
                </c:pt>
                <c:pt idx="641">
                  <c:v>99.5</c:v>
                </c:pt>
                <c:pt idx="642">
                  <c:v>98.6</c:v>
                </c:pt>
                <c:pt idx="643">
                  <c:v>98.9</c:v>
                </c:pt>
                <c:pt idx="644">
                  <c:v>101</c:v>
                </c:pt>
                <c:pt idx="645">
                  <c:v>101</c:v>
                </c:pt>
                <c:pt idx="646">
                  <c:v>101</c:v>
                </c:pt>
                <c:pt idx="647">
                  <c:v>99.5</c:v>
                </c:pt>
                <c:pt idx="648">
                  <c:v>97.3</c:v>
                </c:pt>
                <c:pt idx="649">
                  <c:v>95.7</c:v>
                </c:pt>
                <c:pt idx="650">
                  <c:v>97</c:v>
                </c:pt>
                <c:pt idx="651">
                  <c:v>97.4</c:v>
                </c:pt>
                <c:pt idx="652">
                  <c:v>75.8</c:v>
                </c:pt>
                <c:pt idx="653">
                  <c:v>99.6</c:v>
                </c:pt>
                <c:pt idx="654">
                  <c:v>77.5</c:v>
                </c:pt>
                <c:pt idx="655">
                  <c:v>67.3</c:v>
                </c:pt>
                <c:pt idx="656">
                  <c:v>84.8</c:v>
                </c:pt>
                <c:pt idx="657">
                  <c:v>101</c:v>
                </c:pt>
                <c:pt idx="658">
                  <c:v>101</c:v>
                </c:pt>
                <c:pt idx="659">
                  <c:v>101</c:v>
                </c:pt>
                <c:pt idx="660">
                  <c:v>101</c:v>
                </c:pt>
                <c:pt idx="661">
                  <c:v>101</c:v>
                </c:pt>
                <c:pt idx="662">
                  <c:v>101</c:v>
                </c:pt>
                <c:pt idx="663">
                  <c:v>101</c:v>
                </c:pt>
                <c:pt idx="664">
                  <c:v>101</c:v>
                </c:pt>
                <c:pt idx="665">
                  <c:v>101</c:v>
                </c:pt>
                <c:pt idx="666">
                  <c:v>101</c:v>
                </c:pt>
                <c:pt idx="667">
                  <c:v>101</c:v>
                </c:pt>
                <c:pt idx="668">
                  <c:v>101</c:v>
                </c:pt>
                <c:pt idx="669">
                  <c:v>101</c:v>
                </c:pt>
                <c:pt idx="670">
                  <c:v>101</c:v>
                </c:pt>
                <c:pt idx="671">
                  <c:v>101</c:v>
                </c:pt>
                <c:pt idx="672">
                  <c:v>101</c:v>
                </c:pt>
                <c:pt idx="673">
                  <c:v>101</c:v>
                </c:pt>
                <c:pt idx="674">
                  <c:v>101</c:v>
                </c:pt>
                <c:pt idx="675">
                  <c:v>101</c:v>
                </c:pt>
                <c:pt idx="676">
                  <c:v>101</c:v>
                </c:pt>
                <c:pt idx="677">
                  <c:v>99.9</c:v>
                </c:pt>
                <c:pt idx="678">
                  <c:v>99.8</c:v>
                </c:pt>
                <c:pt idx="679">
                  <c:v>99.8</c:v>
                </c:pt>
                <c:pt idx="680">
                  <c:v>100</c:v>
                </c:pt>
                <c:pt idx="681">
                  <c:v>99.2</c:v>
                </c:pt>
                <c:pt idx="682">
                  <c:v>98</c:v>
                </c:pt>
                <c:pt idx="683">
                  <c:v>98.8</c:v>
                </c:pt>
                <c:pt idx="684">
                  <c:v>99.6</c:v>
                </c:pt>
                <c:pt idx="685">
                  <c:v>99.4</c:v>
                </c:pt>
                <c:pt idx="686">
                  <c:v>99.5</c:v>
                </c:pt>
                <c:pt idx="687">
                  <c:v>98.9</c:v>
                </c:pt>
                <c:pt idx="688">
                  <c:v>86.4</c:v>
                </c:pt>
                <c:pt idx="689">
                  <c:v>70.7</c:v>
                </c:pt>
                <c:pt idx="690">
                  <c:v>72.5</c:v>
                </c:pt>
                <c:pt idx="691">
                  <c:v>68.2</c:v>
                </c:pt>
                <c:pt idx="692">
                  <c:v>28.4</c:v>
                </c:pt>
                <c:pt idx="693">
                  <c:v>52.4</c:v>
                </c:pt>
                <c:pt idx="694">
                  <c:v>46</c:v>
                </c:pt>
                <c:pt idx="695">
                  <c:v>40.4</c:v>
                </c:pt>
                <c:pt idx="696">
                  <c:v>41.9</c:v>
                </c:pt>
                <c:pt idx="697">
                  <c:v>37.5</c:v>
                </c:pt>
                <c:pt idx="698">
                  <c:v>58.8</c:v>
                </c:pt>
                <c:pt idx="699">
                  <c:v>77.3</c:v>
                </c:pt>
                <c:pt idx="700">
                  <c:v>81.9</c:v>
                </c:pt>
                <c:pt idx="701">
                  <c:v>88.8</c:v>
                </c:pt>
                <c:pt idx="702">
                  <c:v>99.9</c:v>
                </c:pt>
                <c:pt idx="703">
                  <c:v>101</c:v>
                </c:pt>
                <c:pt idx="704">
                  <c:v>101</c:v>
                </c:pt>
                <c:pt idx="705">
                  <c:v>101</c:v>
                </c:pt>
                <c:pt idx="706">
                  <c:v>101</c:v>
                </c:pt>
                <c:pt idx="707">
                  <c:v>101</c:v>
                </c:pt>
                <c:pt idx="708">
                  <c:v>101</c:v>
                </c:pt>
                <c:pt idx="709">
                  <c:v>101</c:v>
                </c:pt>
                <c:pt idx="710">
                  <c:v>101</c:v>
                </c:pt>
                <c:pt idx="711">
                  <c:v>101</c:v>
                </c:pt>
                <c:pt idx="712">
                  <c:v>101</c:v>
                </c:pt>
                <c:pt idx="713">
                  <c:v>100</c:v>
                </c:pt>
                <c:pt idx="714">
                  <c:v>101</c:v>
                </c:pt>
                <c:pt idx="715">
                  <c:v>101</c:v>
                </c:pt>
                <c:pt idx="716">
                  <c:v>101</c:v>
                </c:pt>
                <c:pt idx="717">
                  <c:v>100</c:v>
                </c:pt>
                <c:pt idx="718">
                  <c:v>101</c:v>
                </c:pt>
                <c:pt idx="719">
                  <c:v>101</c:v>
                </c:pt>
                <c:pt idx="720">
                  <c:v>101</c:v>
                </c:pt>
                <c:pt idx="721">
                  <c:v>101</c:v>
                </c:pt>
                <c:pt idx="722">
                  <c:v>101</c:v>
                </c:pt>
                <c:pt idx="723">
                  <c:v>101</c:v>
                </c:pt>
                <c:pt idx="724">
                  <c:v>71.7</c:v>
                </c:pt>
                <c:pt idx="725">
                  <c:v>90.2</c:v>
                </c:pt>
                <c:pt idx="726">
                  <c:v>93</c:v>
                </c:pt>
                <c:pt idx="727">
                  <c:v>97.2</c:v>
                </c:pt>
                <c:pt idx="728">
                  <c:v>96.3</c:v>
                </c:pt>
                <c:pt idx="729">
                  <c:v>70.7</c:v>
                </c:pt>
                <c:pt idx="730">
                  <c:v>22.7</c:v>
                </c:pt>
                <c:pt idx="731">
                  <c:v>56.4</c:v>
                </c:pt>
                <c:pt idx="732">
                  <c:v>93.6</c:v>
                </c:pt>
                <c:pt idx="733">
                  <c:v>98.2</c:v>
                </c:pt>
                <c:pt idx="734">
                  <c:v>99.5</c:v>
                </c:pt>
                <c:pt idx="735">
                  <c:v>98.7</c:v>
                </c:pt>
                <c:pt idx="736">
                  <c:v>89.5</c:v>
                </c:pt>
                <c:pt idx="737">
                  <c:v>42.2</c:v>
                </c:pt>
                <c:pt idx="738">
                  <c:v>10.5</c:v>
                </c:pt>
                <c:pt idx="739">
                  <c:v>18.7</c:v>
                </c:pt>
                <c:pt idx="740">
                  <c:v>50.7</c:v>
                </c:pt>
                <c:pt idx="741">
                  <c:v>60.4</c:v>
                </c:pt>
                <c:pt idx="742">
                  <c:v>28</c:v>
                </c:pt>
                <c:pt idx="743">
                  <c:v>12.9</c:v>
                </c:pt>
                <c:pt idx="744">
                  <c:v>89.5</c:v>
                </c:pt>
                <c:pt idx="745">
                  <c:v>71.9</c:v>
                </c:pt>
                <c:pt idx="746">
                  <c:v>101</c:v>
                </c:pt>
                <c:pt idx="747">
                  <c:v>93.7</c:v>
                </c:pt>
                <c:pt idx="748">
                  <c:v>86.1</c:v>
                </c:pt>
                <c:pt idx="749">
                  <c:v>91.4</c:v>
                </c:pt>
                <c:pt idx="750">
                  <c:v>97.1</c:v>
                </c:pt>
                <c:pt idx="751">
                  <c:v>98.6</c:v>
                </c:pt>
                <c:pt idx="752">
                  <c:v>96.3</c:v>
                </c:pt>
                <c:pt idx="753">
                  <c:v>91.4</c:v>
                </c:pt>
                <c:pt idx="754">
                  <c:v>71.2</c:v>
                </c:pt>
                <c:pt idx="755">
                  <c:v>71.2</c:v>
                </c:pt>
                <c:pt idx="756">
                  <c:v>101</c:v>
                </c:pt>
                <c:pt idx="757">
                  <c:v>50</c:v>
                </c:pt>
                <c:pt idx="758">
                  <c:v>37</c:v>
                </c:pt>
                <c:pt idx="759">
                  <c:v>35.3</c:v>
                </c:pt>
                <c:pt idx="760">
                  <c:v>33.8</c:v>
                </c:pt>
                <c:pt idx="761">
                  <c:v>38.5</c:v>
                </c:pt>
                <c:pt idx="762">
                  <c:v>93.5</c:v>
                </c:pt>
                <c:pt idx="763">
                  <c:v>80.1</c:v>
                </c:pt>
                <c:pt idx="764">
                  <c:v>96.8</c:v>
                </c:pt>
                <c:pt idx="765">
                  <c:v>96.9</c:v>
                </c:pt>
                <c:pt idx="766">
                  <c:v>99.7</c:v>
                </c:pt>
                <c:pt idx="767">
                  <c:v>93.7</c:v>
                </c:pt>
                <c:pt idx="768">
                  <c:v>98.1</c:v>
                </c:pt>
                <c:pt idx="769">
                  <c:v>88.2</c:v>
                </c:pt>
                <c:pt idx="770">
                  <c:v>88.3</c:v>
                </c:pt>
                <c:pt idx="771">
                  <c:v>90.6</c:v>
                </c:pt>
                <c:pt idx="772">
                  <c:v>96.3</c:v>
                </c:pt>
                <c:pt idx="773">
                  <c:v>92.6</c:v>
                </c:pt>
                <c:pt idx="774">
                  <c:v>89.8</c:v>
                </c:pt>
                <c:pt idx="775">
                  <c:v>101</c:v>
                </c:pt>
                <c:pt idx="776">
                  <c:v>94.4</c:v>
                </c:pt>
                <c:pt idx="777">
                  <c:v>74.5</c:v>
                </c:pt>
                <c:pt idx="778">
                  <c:v>89.9</c:v>
                </c:pt>
                <c:pt idx="779">
                  <c:v>97.3</c:v>
                </c:pt>
                <c:pt idx="780">
                  <c:v>96.6</c:v>
                </c:pt>
                <c:pt idx="781">
                  <c:v>98.9</c:v>
                </c:pt>
                <c:pt idx="782">
                  <c:v>85.4</c:v>
                </c:pt>
                <c:pt idx="783">
                  <c:v>84.5</c:v>
                </c:pt>
                <c:pt idx="784">
                  <c:v>99.4</c:v>
                </c:pt>
                <c:pt idx="785">
                  <c:v>99.3</c:v>
                </c:pt>
                <c:pt idx="786">
                  <c:v>96.2</c:v>
                </c:pt>
                <c:pt idx="787">
                  <c:v>77.7</c:v>
                </c:pt>
                <c:pt idx="788">
                  <c:v>91.9</c:v>
                </c:pt>
                <c:pt idx="789">
                  <c:v>99.9</c:v>
                </c:pt>
                <c:pt idx="790">
                  <c:v>87.4</c:v>
                </c:pt>
                <c:pt idx="791">
                  <c:v>97</c:v>
                </c:pt>
                <c:pt idx="792">
                  <c:v>90.8</c:v>
                </c:pt>
                <c:pt idx="793">
                  <c:v>76.5</c:v>
                </c:pt>
                <c:pt idx="794">
                  <c:v>89.6</c:v>
                </c:pt>
                <c:pt idx="795">
                  <c:v>92.4</c:v>
                </c:pt>
                <c:pt idx="796">
                  <c:v>98.4</c:v>
                </c:pt>
                <c:pt idx="797">
                  <c:v>93.5</c:v>
                </c:pt>
                <c:pt idx="798">
                  <c:v>87.7</c:v>
                </c:pt>
                <c:pt idx="799">
                  <c:v>94.1</c:v>
                </c:pt>
                <c:pt idx="800">
                  <c:v>93.4</c:v>
                </c:pt>
                <c:pt idx="801">
                  <c:v>65</c:v>
                </c:pt>
                <c:pt idx="802">
                  <c:v>86.1</c:v>
                </c:pt>
                <c:pt idx="803">
                  <c:v>84.2</c:v>
                </c:pt>
                <c:pt idx="804">
                  <c:v>85.2</c:v>
                </c:pt>
                <c:pt idx="805">
                  <c:v>63</c:v>
                </c:pt>
                <c:pt idx="806">
                  <c:v>99.1</c:v>
                </c:pt>
                <c:pt idx="807">
                  <c:v>81</c:v>
                </c:pt>
                <c:pt idx="808">
                  <c:v>53.8</c:v>
                </c:pt>
                <c:pt idx="809">
                  <c:v>70.5</c:v>
                </c:pt>
                <c:pt idx="810">
                  <c:v>93.3</c:v>
                </c:pt>
                <c:pt idx="811">
                  <c:v>41</c:v>
                </c:pt>
                <c:pt idx="812">
                  <c:v>47.5</c:v>
                </c:pt>
                <c:pt idx="813">
                  <c:v>46.4</c:v>
                </c:pt>
                <c:pt idx="814">
                  <c:v>51</c:v>
                </c:pt>
                <c:pt idx="815">
                  <c:v>75.6</c:v>
                </c:pt>
                <c:pt idx="816">
                  <c:v>45.3</c:v>
                </c:pt>
                <c:pt idx="817">
                  <c:v>59.3</c:v>
                </c:pt>
                <c:pt idx="818">
                  <c:v>61.7</c:v>
                </c:pt>
                <c:pt idx="819">
                  <c:v>68.6</c:v>
                </c:pt>
                <c:pt idx="820">
                  <c:v>56.6</c:v>
                </c:pt>
                <c:pt idx="821">
                  <c:v>85.5</c:v>
                </c:pt>
                <c:pt idx="822">
                  <c:v>68.1</c:v>
                </c:pt>
                <c:pt idx="823">
                  <c:v>73.3</c:v>
                </c:pt>
                <c:pt idx="824">
                  <c:v>49.8</c:v>
                </c:pt>
                <c:pt idx="825">
                  <c:v>43.8</c:v>
                </c:pt>
                <c:pt idx="826">
                  <c:v>58.4</c:v>
                </c:pt>
                <c:pt idx="827">
                  <c:v>92.6</c:v>
                </c:pt>
                <c:pt idx="828">
                  <c:v>78.4</c:v>
                </c:pt>
                <c:pt idx="829">
                  <c:v>53.5</c:v>
                </c:pt>
                <c:pt idx="830">
                  <c:v>99.6</c:v>
                </c:pt>
                <c:pt idx="831">
                  <c:v>99.5</c:v>
                </c:pt>
                <c:pt idx="832">
                  <c:v>98.2</c:v>
                </c:pt>
                <c:pt idx="833">
                  <c:v>97.5</c:v>
                </c:pt>
                <c:pt idx="834">
                  <c:v>101</c:v>
                </c:pt>
                <c:pt idx="835">
                  <c:v>101</c:v>
                </c:pt>
                <c:pt idx="836">
                  <c:v>98.4</c:v>
                </c:pt>
                <c:pt idx="837">
                  <c:v>99.8</c:v>
                </c:pt>
                <c:pt idx="838">
                  <c:v>99.4</c:v>
                </c:pt>
                <c:pt idx="839">
                  <c:v>83.2</c:v>
                </c:pt>
                <c:pt idx="840">
                  <c:v>99.5</c:v>
                </c:pt>
                <c:pt idx="841">
                  <c:v>101</c:v>
                </c:pt>
                <c:pt idx="842">
                  <c:v>98.4</c:v>
                </c:pt>
                <c:pt idx="843">
                  <c:v>91.1</c:v>
                </c:pt>
                <c:pt idx="844">
                  <c:v>53.4</c:v>
                </c:pt>
                <c:pt idx="845">
                  <c:v>57.2</c:v>
                </c:pt>
                <c:pt idx="846">
                  <c:v>98.2</c:v>
                </c:pt>
                <c:pt idx="847">
                  <c:v>88.4</c:v>
                </c:pt>
                <c:pt idx="848">
                  <c:v>83.6</c:v>
                </c:pt>
                <c:pt idx="849">
                  <c:v>59.2</c:v>
                </c:pt>
                <c:pt idx="850">
                  <c:v>54.5</c:v>
                </c:pt>
                <c:pt idx="851">
                  <c:v>50.4</c:v>
                </c:pt>
                <c:pt idx="852">
                  <c:v>73</c:v>
                </c:pt>
                <c:pt idx="853">
                  <c:v>89.5</c:v>
                </c:pt>
                <c:pt idx="854">
                  <c:v>101</c:v>
                </c:pt>
                <c:pt idx="855">
                  <c:v>101</c:v>
                </c:pt>
                <c:pt idx="856">
                  <c:v>98.6</c:v>
                </c:pt>
                <c:pt idx="857">
                  <c:v>99.6</c:v>
                </c:pt>
                <c:pt idx="858">
                  <c:v>93.2</c:v>
                </c:pt>
                <c:pt idx="859">
                  <c:v>61.1</c:v>
                </c:pt>
                <c:pt idx="860">
                  <c:v>95.1</c:v>
                </c:pt>
                <c:pt idx="861">
                  <c:v>92.9</c:v>
                </c:pt>
                <c:pt idx="862">
                  <c:v>91.1</c:v>
                </c:pt>
                <c:pt idx="863">
                  <c:v>97.2</c:v>
                </c:pt>
                <c:pt idx="864">
                  <c:v>101</c:v>
                </c:pt>
                <c:pt idx="865">
                  <c:v>101</c:v>
                </c:pt>
                <c:pt idx="866">
                  <c:v>101</c:v>
                </c:pt>
                <c:pt idx="867">
                  <c:v>101</c:v>
                </c:pt>
                <c:pt idx="868">
                  <c:v>101</c:v>
                </c:pt>
                <c:pt idx="869">
                  <c:v>101</c:v>
                </c:pt>
                <c:pt idx="870">
                  <c:v>101</c:v>
                </c:pt>
                <c:pt idx="871">
                  <c:v>101</c:v>
                </c:pt>
                <c:pt idx="872">
                  <c:v>101</c:v>
                </c:pt>
                <c:pt idx="873">
                  <c:v>100</c:v>
                </c:pt>
                <c:pt idx="874">
                  <c:v>96.3</c:v>
                </c:pt>
                <c:pt idx="875">
                  <c:v>96.2</c:v>
                </c:pt>
                <c:pt idx="876">
                  <c:v>85.7</c:v>
                </c:pt>
                <c:pt idx="877">
                  <c:v>97.5</c:v>
                </c:pt>
                <c:pt idx="878">
                  <c:v>70.4</c:v>
                </c:pt>
                <c:pt idx="879">
                  <c:v>99.1</c:v>
                </c:pt>
                <c:pt idx="880">
                  <c:v>99.4</c:v>
                </c:pt>
                <c:pt idx="881">
                  <c:v>99</c:v>
                </c:pt>
                <c:pt idx="882">
                  <c:v>99</c:v>
                </c:pt>
                <c:pt idx="883">
                  <c:v>98.7</c:v>
                </c:pt>
                <c:pt idx="884">
                  <c:v>98.7</c:v>
                </c:pt>
                <c:pt idx="885">
                  <c:v>99.6</c:v>
                </c:pt>
                <c:pt idx="886">
                  <c:v>96</c:v>
                </c:pt>
                <c:pt idx="887">
                  <c:v>97.2</c:v>
                </c:pt>
                <c:pt idx="888">
                  <c:v>98.2</c:v>
                </c:pt>
                <c:pt idx="889">
                  <c:v>85.2</c:v>
                </c:pt>
                <c:pt idx="890">
                  <c:v>64.3</c:v>
                </c:pt>
                <c:pt idx="891">
                  <c:v>41.3</c:v>
                </c:pt>
                <c:pt idx="892">
                  <c:v>71.1</c:v>
                </c:pt>
                <c:pt idx="893">
                  <c:v>101</c:v>
                </c:pt>
                <c:pt idx="894">
                  <c:v>101</c:v>
                </c:pt>
                <c:pt idx="895">
                  <c:v>100</c:v>
                </c:pt>
                <c:pt idx="896">
                  <c:v>99.3</c:v>
                </c:pt>
                <c:pt idx="897">
                  <c:v>74.8</c:v>
                </c:pt>
                <c:pt idx="898">
                  <c:v>70.6</c:v>
                </c:pt>
                <c:pt idx="899">
                  <c:v>65.6</c:v>
                </c:pt>
                <c:pt idx="900">
                  <c:v>94</c:v>
                </c:pt>
                <c:pt idx="901">
                  <c:v>80.4</c:v>
                </c:pt>
                <c:pt idx="902">
                  <c:v>68.8</c:v>
                </c:pt>
                <c:pt idx="903">
                  <c:v>58.8</c:v>
                </c:pt>
                <c:pt idx="904">
                  <c:v>55.5</c:v>
                </c:pt>
                <c:pt idx="905">
                  <c:v>77.6</c:v>
                </c:pt>
                <c:pt idx="906">
                  <c:v>65.9</c:v>
                </c:pt>
                <c:pt idx="907">
                  <c:v>45.8</c:v>
                </c:pt>
                <c:pt idx="908">
                  <c:v>76.4</c:v>
                </c:pt>
                <c:pt idx="909">
                  <c:v>73.7</c:v>
                </c:pt>
                <c:pt idx="910">
                  <c:v>70.5</c:v>
                </c:pt>
                <c:pt idx="911">
                  <c:v>70.6</c:v>
                </c:pt>
                <c:pt idx="912">
                  <c:v>51.3</c:v>
                </c:pt>
                <c:pt idx="913">
                  <c:v>77.7</c:v>
                </c:pt>
                <c:pt idx="914">
                  <c:v>44.9</c:v>
                </c:pt>
                <c:pt idx="915">
                  <c:v>80.2</c:v>
                </c:pt>
                <c:pt idx="916">
                  <c:v>53.3</c:v>
                </c:pt>
                <c:pt idx="917">
                  <c:v>47.2</c:v>
                </c:pt>
                <c:pt idx="918">
                  <c:v>46.8</c:v>
                </c:pt>
                <c:pt idx="919">
                  <c:v>93.1</c:v>
                </c:pt>
                <c:pt idx="920">
                  <c:v>101</c:v>
                </c:pt>
                <c:pt idx="921">
                  <c:v>101</c:v>
                </c:pt>
                <c:pt idx="922">
                  <c:v>98.7</c:v>
                </c:pt>
                <c:pt idx="923">
                  <c:v>98.9</c:v>
                </c:pt>
                <c:pt idx="924">
                  <c:v>99.9</c:v>
                </c:pt>
                <c:pt idx="925">
                  <c:v>95</c:v>
                </c:pt>
                <c:pt idx="926">
                  <c:v>89.5</c:v>
                </c:pt>
                <c:pt idx="927">
                  <c:v>95.2</c:v>
                </c:pt>
                <c:pt idx="928">
                  <c:v>99.5</c:v>
                </c:pt>
                <c:pt idx="929">
                  <c:v>99.1</c:v>
                </c:pt>
                <c:pt idx="930">
                  <c:v>99.1</c:v>
                </c:pt>
                <c:pt idx="931">
                  <c:v>97.8</c:v>
                </c:pt>
                <c:pt idx="932">
                  <c:v>83.7</c:v>
                </c:pt>
                <c:pt idx="933">
                  <c:v>99.3</c:v>
                </c:pt>
                <c:pt idx="934">
                  <c:v>97.8</c:v>
                </c:pt>
                <c:pt idx="935">
                  <c:v>91.3</c:v>
                </c:pt>
                <c:pt idx="936">
                  <c:v>88</c:v>
                </c:pt>
                <c:pt idx="937">
                  <c:v>91.4</c:v>
                </c:pt>
                <c:pt idx="938">
                  <c:v>67.7</c:v>
                </c:pt>
                <c:pt idx="939">
                  <c:v>68.8</c:v>
                </c:pt>
                <c:pt idx="940">
                  <c:v>99.6</c:v>
                </c:pt>
                <c:pt idx="941">
                  <c:v>100</c:v>
                </c:pt>
                <c:pt idx="942">
                  <c:v>101</c:v>
                </c:pt>
                <c:pt idx="943">
                  <c:v>98.2</c:v>
                </c:pt>
                <c:pt idx="944">
                  <c:v>79.4</c:v>
                </c:pt>
                <c:pt idx="945">
                  <c:v>51.1</c:v>
                </c:pt>
                <c:pt idx="946">
                  <c:v>44.5</c:v>
                </c:pt>
                <c:pt idx="947">
                  <c:v>55.3</c:v>
                </c:pt>
                <c:pt idx="948">
                  <c:v>83.5</c:v>
                </c:pt>
                <c:pt idx="949">
                  <c:v>94</c:v>
                </c:pt>
                <c:pt idx="950">
                  <c:v>99.9</c:v>
                </c:pt>
                <c:pt idx="951">
                  <c:v>100</c:v>
                </c:pt>
                <c:pt idx="952">
                  <c:v>98.8</c:v>
                </c:pt>
                <c:pt idx="953">
                  <c:v>53</c:v>
                </c:pt>
                <c:pt idx="954">
                  <c:v>71.8</c:v>
                </c:pt>
                <c:pt idx="955">
                  <c:v>99.3</c:v>
                </c:pt>
                <c:pt idx="956">
                  <c:v>101</c:v>
                </c:pt>
                <c:pt idx="957">
                  <c:v>101</c:v>
                </c:pt>
                <c:pt idx="958">
                  <c:v>99.8</c:v>
                </c:pt>
                <c:pt idx="959">
                  <c:v>99.8</c:v>
                </c:pt>
                <c:pt idx="960">
                  <c:v>99.6</c:v>
                </c:pt>
                <c:pt idx="961">
                  <c:v>101</c:v>
                </c:pt>
                <c:pt idx="962">
                  <c:v>101</c:v>
                </c:pt>
                <c:pt idx="963">
                  <c:v>101</c:v>
                </c:pt>
                <c:pt idx="964">
                  <c:v>101</c:v>
                </c:pt>
                <c:pt idx="965">
                  <c:v>101</c:v>
                </c:pt>
                <c:pt idx="966">
                  <c:v>99.8</c:v>
                </c:pt>
                <c:pt idx="967">
                  <c:v>99.9</c:v>
                </c:pt>
                <c:pt idx="968">
                  <c:v>101</c:v>
                </c:pt>
                <c:pt idx="969">
                  <c:v>100</c:v>
                </c:pt>
                <c:pt idx="970">
                  <c:v>99.4</c:v>
                </c:pt>
                <c:pt idx="971">
                  <c:v>95.9</c:v>
                </c:pt>
                <c:pt idx="972">
                  <c:v>93.5</c:v>
                </c:pt>
                <c:pt idx="973">
                  <c:v>91.1</c:v>
                </c:pt>
                <c:pt idx="974">
                  <c:v>99.5</c:v>
                </c:pt>
                <c:pt idx="975">
                  <c:v>99.8</c:v>
                </c:pt>
                <c:pt idx="976">
                  <c:v>97.1</c:v>
                </c:pt>
                <c:pt idx="977">
                  <c:v>98.7</c:v>
                </c:pt>
                <c:pt idx="978">
                  <c:v>90.3</c:v>
                </c:pt>
                <c:pt idx="979">
                  <c:v>92.7</c:v>
                </c:pt>
                <c:pt idx="980">
                  <c:v>97.6</c:v>
                </c:pt>
                <c:pt idx="981">
                  <c:v>92.1</c:v>
                </c:pt>
                <c:pt idx="982">
                  <c:v>91.7</c:v>
                </c:pt>
                <c:pt idx="983">
                  <c:v>98.8</c:v>
                </c:pt>
                <c:pt idx="984">
                  <c:v>98.6</c:v>
                </c:pt>
                <c:pt idx="985">
                  <c:v>98</c:v>
                </c:pt>
                <c:pt idx="986">
                  <c:v>96.4</c:v>
                </c:pt>
                <c:pt idx="987">
                  <c:v>96</c:v>
                </c:pt>
                <c:pt idx="988">
                  <c:v>96.3</c:v>
                </c:pt>
                <c:pt idx="989">
                  <c:v>89.3</c:v>
                </c:pt>
                <c:pt idx="990">
                  <c:v>60.4</c:v>
                </c:pt>
                <c:pt idx="991">
                  <c:v>63.9</c:v>
                </c:pt>
                <c:pt idx="992">
                  <c:v>61.4</c:v>
                </c:pt>
                <c:pt idx="993">
                  <c:v>58.4</c:v>
                </c:pt>
                <c:pt idx="994">
                  <c:v>62.5</c:v>
                </c:pt>
                <c:pt idx="995">
                  <c:v>39.4</c:v>
                </c:pt>
                <c:pt idx="996">
                  <c:v>67.8</c:v>
                </c:pt>
                <c:pt idx="997">
                  <c:v>54.6</c:v>
                </c:pt>
                <c:pt idx="998">
                  <c:v>59.2</c:v>
                </c:pt>
                <c:pt idx="999">
                  <c:v>44.2</c:v>
                </c:pt>
                <c:pt idx="1000">
                  <c:v>89.9</c:v>
                </c:pt>
                <c:pt idx="1001">
                  <c:v>80.4</c:v>
                </c:pt>
                <c:pt idx="1002">
                  <c:v>94.2</c:v>
                </c:pt>
                <c:pt idx="1003">
                  <c:v>82.5</c:v>
                </c:pt>
                <c:pt idx="1004">
                  <c:v>98.6</c:v>
                </c:pt>
                <c:pt idx="1005">
                  <c:v>99.2</c:v>
                </c:pt>
                <c:pt idx="1006">
                  <c:v>94.8</c:v>
                </c:pt>
                <c:pt idx="1007">
                  <c:v>90.8</c:v>
                </c:pt>
                <c:pt idx="1008">
                  <c:v>52.9</c:v>
                </c:pt>
                <c:pt idx="1009">
                  <c:v>51.4</c:v>
                </c:pt>
                <c:pt idx="1010">
                  <c:v>97.7</c:v>
                </c:pt>
                <c:pt idx="1011">
                  <c:v>98.2</c:v>
                </c:pt>
                <c:pt idx="1012">
                  <c:v>97.8</c:v>
                </c:pt>
                <c:pt idx="1013">
                  <c:v>99.4</c:v>
                </c:pt>
                <c:pt idx="1014">
                  <c:v>86.1</c:v>
                </c:pt>
                <c:pt idx="1015">
                  <c:v>73</c:v>
                </c:pt>
                <c:pt idx="1016">
                  <c:v>98.9</c:v>
                </c:pt>
                <c:pt idx="1017">
                  <c:v>101</c:v>
                </c:pt>
                <c:pt idx="1018">
                  <c:v>101</c:v>
                </c:pt>
                <c:pt idx="1019">
                  <c:v>101</c:v>
                </c:pt>
                <c:pt idx="1020">
                  <c:v>100</c:v>
                </c:pt>
                <c:pt idx="1021">
                  <c:v>101</c:v>
                </c:pt>
                <c:pt idx="1022">
                  <c:v>101</c:v>
                </c:pt>
                <c:pt idx="1023">
                  <c:v>101</c:v>
                </c:pt>
                <c:pt idx="1024">
                  <c:v>91.4</c:v>
                </c:pt>
                <c:pt idx="1025">
                  <c:v>89.3</c:v>
                </c:pt>
                <c:pt idx="1026">
                  <c:v>91.2</c:v>
                </c:pt>
                <c:pt idx="1027">
                  <c:v>98.8</c:v>
                </c:pt>
                <c:pt idx="1028">
                  <c:v>100</c:v>
                </c:pt>
                <c:pt idx="1029">
                  <c:v>100</c:v>
                </c:pt>
                <c:pt idx="1030">
                  <c:v>101</c:v>
                </c:pt>
                <c:pt idx="1031">
                  <c:v>100</c:v>
                </c:pt>
                <c:pt idx="1032">
                  <c:v>100</c:v>
                </c:pt>
                <c:pt idx="1033">
                  <c:v>99.4</c:v>
                </c:pt>
                <c:pt idx="1034">
                  <c:v>97.9</c:v>
                </c:pt>
                <c:pt idx="1035">
                  <c:v>98</c:v>
                </c:pt>
                <c:pt idx="1036">
                  <c:v>99.7</c:v>
                </c:pt>
                <c:pt idx="1037">
                  <c:v>92.8</c:v>
                </c:pt>
                <c:pt idx="1038">
                  <c:v>90.6</c:v>
                </c:pt>
                <c:pt idx="1039">
                  <c:v>83.5</c:v>
                </c:pt>
                <c:pt idx="1040">
                  <c:v>57.2</c:v>
                </c:pt>
                <c:pt idx="1041">
                  <c:v>70.8</c:v>
                </c:pt>
                <c:pt idx="1042">
                  <c:v>57</c:v>
                </c:pt>
                <c:pt idx="1043">
                  <c:v>82.3</c:v>
                </c:pt>
                <c:pt idx="1044">
                  <c:v>85.4</c:v>
                </c:pt>
                <c:pt idx="1045">
                  <c:v>91.8</c:v>
                </c:pt>
                <c:pt idx="1046">
                  <c:v>94.5</c:v>
                </c:pt>
                <c:pt idx="1047">
                  <c:v>93</c:v>
                </c:pt>
                <c:pt idx="1048">
                  <c:v>33.8</c:v>
                </c:pt>
                <c:pt idx="1049">
                  <c:v>22.2</c:v>
                </c:pt>
                <c:pt idx="1050">
                  <c:v>40.9</c:v>
                </c:pt>
                <c:pt idx="1051">
                  <c:v>24</c:v>
                </c:pt>
                <c:pt idx="1052">
                  <c:v>60.7</c:v>
                </c:pt>
                <c:pt idx="1053">
                  <c:v>73.8</c:v>
                </c:pt>
                <c:pt idx="1054">
                  <c:v>63.6</c:v>
                </c:pt>
                <c:pt idx="1055">
                  <c:v>35.7</c:v>
                </c:pt>
                <c:pt idx="1056">
                  <c:v>22.4</c:v>
                </c:pt>
                <c:pt idx="1057">
                  <c:v>35.9</c:v>
                </c:pt>
                <c:pt idx="1058">
                  <c:v>40.4</c:v>
                </c:pt>
                <c:pt idx="1059">
                  <c:v>53.7</c:v>
                </c:pt>
                <c:pt idx="1060">
                  <c:v>27.7</c:v>
                </c:pt>
                <c:pt idx="1061">
                  <c:v>22.4</c:v>
                </c:pt>
                <c:pt idx="1062">
                  <c:v>54.2</c:v>
                </c:pt>
                <c:pt idx="1063">
                  <c:v>33.1</c:v>
                </c:pt>
                <c:pt idx="1064">
                  <c:v>27.7</c:v>
                </c:pt>
                <c:pt idx="1065">
                  <c:v>36</c:v>
                </c:pt>
                <c:pt idx="1066">
                  <c:v>56.8</c:v>
                </c:pt>
                <c:pt idx="1067">
                  <c:v>36.8</c:v>
                </c:pt>
                <c:pt idx="1068">
                  <c:v>18.4</c:v>
                </c:pt>
                <c:pt idx="1069">
                  <c:v>23.4</c:v>
                </c:pt>
                <c:pt idx="1070">
                  <c:v>36.8</c:v>
                </c:pt>
                <c:pt idx="1071">
                  <c:v>34.7</c:v>
                </c:pt>
                <c:pt idx="1072">
                  <c:v>18.8</c:v>
                </c:pt>
                <c:pt idx="1073">
                  <c:v>28.5</c:v>
                </c:pt>
                <c:pt idx="1074">
                  <c:v>33.3</c:v>
                </c:pt>
                <c:pt idx="1075">
                  <c:v>46.9</c:v>
                </c:pt>
                <c:pt idx="1076">
                  <c:v>76</c:v>
                </c:pt>
                <c:pt idx="1077">
                  <c:v>99.2</c:v>
                </c:pt>
                <c:pt idx="1078">
                  <c:v>99.9</c:v>
                </c:pt>
                <c:pt idx="1079">
                  <c:v>99.8</c:v>
                </c:pt>
                <c:pt idx="1080">
                  <c:v>99.8</c:v>
                </c:pt>
                <c:pt idx="1081">
                  <c:v>99.9</c:v>
                </c:pt>
                <c:pt idx="1082">
                  <c:v>100</c:v>
                </c:pt>
                <c:pt idx="1083">
                  <c:v>97.5</c:v>
                </c:pt>
                <c:pt idx="1084">
                  <c:v>93.9</c:v>
                </c:pt>
                <c:pt idx="1085">
                  <c:v>91.1</c:v>
                </c:pt>
                <c:pt idx="1086">
                  <c:v>94.5</c:v>
                </c:pt>
                <c:pt idx="1087">
                  <c:v>86.6</c:v>
                </c:pt>
                <c:pt idx="1088">
                  <c:v>87.5</c:v>
                </c:pt>
                <c:pt idx="1089">
                  <c:v>82.1</c:v>
                </c:pt>
                <c:pt idx="1090">
                  <c:v>87</c:v>
                </c:pt>
                <c:pt idx="1091">
                  <c:v>91.3</c:v>
                </c:pt>
                <c:pt idx="1092">
                  <c:v>86.8</c:v>
                </c:pt>
                <c:pt idx="1093">
                  <c:v>87.9</c:v>
                </c:pt>
                <c:pt idx="1094">
                  <c:v>75.6</c:v>
                </c:pt>
                <c:pt idx="1095">
                  <c:v>83</c:v>
                </c:pt>
                <c:pt idx="1096">
                  <c:v>52.6</c:v>
                </c:pt>
                <c:pt idx="1097">
                  <c:v>54.1</c:v>
                </c:pt>
                <c:pt idx="1098">
                  <c:v>64.4</c:v>
                </c:pt>
                <c:pt idx="1099">
                  <c:v>23.6</c:v>
                </c:pt>
                <c:pt idx="1100">
                  <c:v>24.6</c:v>
                </c:pt>
                <c:pt idx="1101">
                  <c:v>48.3</c:v>
                </c:pt>
                <c:pt idx="1102">
                  <c:v>45.1</c:v>
                </c:pt>
                <c:pt idx="1103">
                  <c:v>30.5</c:v>
                </c:pt>
                <c:pt idx="1104">
                  <c:v>38.9</c:v>
                </c:pt>
                <c:pt idx="1105">
                  <c:v>40.5</c:v>
                </c:pt>
                <c:pt idx="1106">
                  <c:v>87.7</c:v>
                </c:pt>
                <c:pt idx="1107">
                  <c:v>58.8</c:v>
                </c:pt>
                <c:pt idx="1108">
                  <c:v>22.5</c:v>
                </c:pt>
                <c:pt idx="1109">
                  <c:v>33.4</c:v>
                </c:pt>
                <c:pt idx="1110">
                  <c:v>27.1</c:v>
                </c:pt>
                <c:pt idx="1111">
                  <c:v>34</c:v>
                </c:pt>
                <c:pt idx="1112">
                  <c:v>18.3</c:v>
                </c:pt>
                <c:pt idx="1113">
                  <c:v>20</c:v>
                </c:pt>
                <c:pt idx="1114">
                  <c:v>8.7</c:v>
                </c:pt>
                <c:pt idx="1115">
                  <c:v>17.5</c:v>
                </c:pt>
                <c:pt idx="1116">
                  <c:v>10.8</c:v>
                </c:pt>
                <c:pt idx="1117">
                  <c:v>22.8</c:v>
                </c:pt>
                <c:pt idx="1118">
                  <c:v>10.4</c:v>
                </c:pt>
                <c:pt idx="1119">
                  <c:v>12.1</c:v>
                </c:pt>
                <c:pt idx="1120">
                  <c:v>8</c:v>
                </c:pt>
                <c:pt idx="1121">
                  <c:v>7.5</c:v>
                </c:pt>
                <c:pt idx="1122">
                  <c:v>20.1</c:v>
                </c:pt>
                <c:pt idx="1123">
                  <c:v>15</c:v>
                </c:pt>
                <c:pt idx="1124">
                  <c:v>10</c:v>
                </c:pt>
                <c:pt idx="1125">
                  <c:v>8.1</c:v>
                </c:pt>
                <c:pt idx="1126">
                  <c:v>95.2</c:v>
                </c:pt>
                <c:pt idx="1127">
                  <c:v>12</c:v>
                </c:pt>
                <c:pt idx="1128">
                  <c:v>14.7</c:v>
                </c:pt>
                <c:pt idx="1129">
                  <c:v>12.6</c:v>
                </c:pt>
                <c:pt idx="1130">
                  <c:v>9.6</c:v>
                </c:pt>
                <c:pt idx="1131">
                  <c:v>10.1</c:v>
                </c:pt>
                <c:pt idx="1132">
                  <c:v>8.7</c:v>
                </c:pt>
                <c:pt idx="1133">
                  <c:v>9.8</c:v>
                </c:pt>
                <c:pt idx="1134">
                  <c:v>5</c:v>
                </c:pt>
                <c:pt idx="1135">
                  <c:v>8.8</c:v>
                </c:pt>
                <c:pt idx="1136">
                  <c:v>8.7</c:v>
                </c:pt>
                <c:pt idx="1137">
                  <c:v>75.8</c:v>
                </c:pt>
                <c:pt idx="1138">
                  <c:v>98.6</c:v>
                </c:pt>
                <c:pt idx="1139">
                  <c:v>98.7</c:v>
                </c:pt>
                <c:pt idx="1140">
                  <c:v>98.4</c:v>
                </c:pt>
                <c:pt idx="1141">
                  <c:v>60.2</c:v>
                </c:pt>
                <c:pt idx="1142">
                  <c:v>26.5</c:v>
                </c:pt>
                <c:pt idx="1143">
                  <c:v>4.8</c:v>
                </c:pt>
                <c:pt idx="1144">
                  <c:v>4.4</c:v>
                </c:pt>
                <c:pt idx="1145">
                  <c:v>17.1</c:v>
                </c:pt>
                <c:pt idx="1146">
                  <c:v>9</c:v>
                </c:pt>
                <c:pt idx="1147">
                  <c:v>6.9</c:v>
                </c:pt>
                <c:pt idx="1148">
                  <c:v>6.9</c:v>
                </c:pt>
                <c:pt idx="1149">
                  <c:v>16</c:v>
                </c:pt>
                <c:pt idx="1150">
                  <c:v>29</c:v>
                </c:pt>
                <c:pt idx="1151">
                  <c:v>19.1</c:v>
                </c:pt>
                <c:pt idx="1152">
                  <c:v>17.5</c:v>
                </c:pt>
                <c:pt idx="1153">
                  <c:v>6.5</c:v>
                </c:pt>
                <c:pt idx="1154">
                  <c:v>11.9</c:v>
                </c:pt>
                <c:pt idx="1155">
                  <c:v>6.1</c:v>
                </c:pt>
                <c:pt idx="1156">
                  <c:v>5.2</c:v>
                </c:pt>
                <c:pt idx="1157">
                  <c:v>9.1</c:v>
                </c:pt>
                <c:pt idx="1158">
                  <c:v>38.1</c:v>
                </c:pt>
                <c:pt idx="1159">
                  <c:v>29</c:v>
                </c:pt>
                <c:pt idx="1160">
                  <c:v>34</c:v>
                </c:pt>
                <c:pt idx="1161">
                  <c:v>8.6</c:v>
                </c:pt>
                <c:pt idx="1162">
                  <c:v>80.7</c:v>
                </c:pt>
                <c:pt idx="1163">
                  <c:v>13.8</c:v>
                </c:pt>
                <c:pt idx="1164">
                  <c:v>10.9</c:v>
                </c:pt>
                <c:pt idx="1165">
                  <c:v>20.4</c:v>
                </c:pt>
                <c:pt idx="1166">
                  <c:v>9.1</c:v>
                </c:pt>
                <c:pt idx="1167">
                  <c:v>8.6</c:v>
                </c:pt>
                <c:pt idx="1168">
                  <c:v>7.2</c:v>
                </c:pt>
                <c:pt idx="1169">
                  <c:v>10.4</c:v>
                </c:pt>
                <c:pt idx="1170">
                  <c:v>11.4</c:v>
                </c:pt>
                <c:pt idx="1171">
                  <c:v>7.1</c:v>
                </c:pt>
                <c:pt idx="1172">
                  <c:v>13.3</c:v>
                </c:pt>
                <c:pt idx="1173">
                  <c:v>24.9</c:v>
                </c:pt>
                <c:pt idx="1174">
                  <c:v>6.3</c:v>
                </c:pt>
                <c:pt idx="1175">
                  <c:v>7.6</c:v>
                </c:pt>
                <c:pt idx="1176">
                  <c:v>9.2</c:v>
                </c:pt>
                <c:pt idx="1177">
                  <c:v>4.9</c:v>
                </c:pt>
                <c:pt idx="1178">
                  <c:v>10.9</c:v>
                </c:pt>
                <c:pt idx="1179">
                  <c:v>11.1</c:v>
                </c:pt>
                <c:pt idx="1180">
                  <c:v>8.8</c:v>
                </c:pt>
                <c:pt idx="1181">
                  <c:v>3.7</c:v>
                </c:pt>
                <c:pt idx="1182">
                  <c:v>32.7</c:v>
                </c:pt>
                <c:pt idx="1183">
                  <c:v>25.9</c:v>
                </c:pt>
                <c:pt idx="1184">
                  <c:v>32.7</c:v>
                </c:pt>
                <c:pt idx="1185">
                  <c:v>33.6</c:v>
                </c:pt>
                <c:pt idx="1186">
                  <c:v>12.9</c:v>
                </c:pt>
                <c:pt idx="1187">
                  <c:v>6.6</c:v>
                </c:pt>
                <c:pt idx="1188">
                  <c:v>12.9</c:v>
                </c:pt>
                <c:pt idx="1189">
                  <c:v>69.1</c:v>
                </c:pt>
                <c:pt idx="1190">
                  <c:v>38.8</c:v>
                </c:pt>
                <c:pt idx="1191">
                  <c:v>16.5</c:v>
                </c:pt>
                <c:pt idx="1192">
                  <c:v>50.3</c:v>
                </c:pt>
                <c:pt idx="1193">
                  <c:v>46.7</c:v>
                </c:pt>
                <c:pt idx="1194">
                  <c:v>88.8</c:v>
                </c:pt>
                <c:pt idx="1195">
                  <c:v>55.7</c:v>
                </c:pt>
                <c:pt idx="1196">
                  <c:v>26.5</c:v>
                </c:pt>
                <c:pt idx="1197">
                  <c:v>24.6</c:v>
                </c:pt>
                <c:pt idx="1198">
                  <c:v>17.5</c:v>
                </c:pt>
                <c:pt idx="1199">
                  <c:v>13.1</c:v>
                </c:pt>
                <c:pt idx="1200">
                  <c:v>19.9</c:v>
                </c:pt>
                <c:pt idx="1201">
                  <c:v>27.2</c:v>
                </c:pt>
                <c:pt idx="1202">
                  <c:v>17.6</c:v>
                </c:pt>
                <c:pt idx="1203">
                  <c:v>30.8</c:v>
                </c:pt>
                <c:pt idx="1204">
                  <c:v>34.4</c:v>
                </c:pt>
                <c:pt idx="1205">
                  <c:v>44.4</c:v>
                </c:pt>
                <c:pt idx="1206">
                  <c:v>47</c:v>
                </c:pt>
                <c:pt idx="1207">
                  <c:v>41.7</c:v>
                </c:pt>
                <c:pt idx="1208">
                  <c:v>35.1</c:v>
                </c:pt>
                <c:pt idx="1209">
                  <c:v>37.2</c:v>
                </c:pt>
                <c:pt idx="1210">
                  <c:v>38.1</c:v>
                </c:pt>
                <c:pt idx="1211">
                  <c:v>52.9</c:v>
                </c:pt>
                <c:pt idx="1212">
                  <c:v>40.1</c:v>
                </c:pt>
                <c:pt idx="1213">
                  <c:v>39.5</c:v>
                </c:pt>
                <c:pt idx="1214">
                  <c:v>40.7</c:v>
                </c:pt>
                <c:pt idx="1215">
                  <c:v>56.7</c:v>
                </c:pt>
                <c:pt idx="1216">
                  <c:v>47.4</c:v>
                </c:pt>
                <c:pt idx="1217">
                  <c:v>42.9</c:v>
                </c:pt>
                <c:pt idx="1218">
                  <c:v>46</c:v>
                </c:pt>
                <c:pt idx="1219">
                  <c:v>55.2</c:v>
                </c:pt>
                <c:pt idx="1220">
                  <c:v>46.5</c:v>
                </c:pt>
                <c:pt idx="1221">
                  <c:v>48.3</c:v>
                </c:pt>
                <c:pt idx="1222">
                  <c:v>50</c:v>
                </c:pt>
                <c:pt idx="1223">
                  <c:v>44.4</c:v>
                </c:pt>
                <c:pt idx="1224">
                  <c:v>37.1</c:v>
                </c:pt>
                <c:pt idx="1225">
                  <c:v>40.3</c:v>
                </c:pt>
                <c:pt idx="1226">
                  <c:v>50.7</c:v>
                </c:pt>
                <c:pt idx="1227">
                  <c:v>38.4</c:v>
                </c:pt>
                <c:pt idx="1228">
                  <c:v>40.6</c:v>
                </c:pt>
                <c:pt idx="1229">
                  <c:v>37.1</c:v>
                </c:pt>
                <c:pt idx="1230">
                  <c:v>41.3</c:v>
                </c:pt>
                <c:pt idx="1231">
                  <c:v>41.5</c:v>
                </c:pt>
                <c:pt idx="1232">
                  <c:v>40.9</c:v>
                </c:pt>
                <c:pt idx="1233">
                  <c:v>40.6</c:v>
                </c:pt>
                <c:pt idx="1234">
                  <c:v>63.1</c:v>
                </c:pt>
                <c:pt idx="1235">
                  <c:v>97.8</c:v>
                </c:pt>
                <c:pt idx="1236">
                  <c:v>48</c:v>
                </c:pt>
                <c:pt idx="1237">
                  <c:v>48.6</c:v>
                </c:pt>
                <c:pt idx="1238">
                  <c:v>47.5</c:v>
                </c:pt>
                <c:pt idx="1239">
                  <c:v>50.2</c:v>
                </c:pt>
                <c:pt idx="1240">
                  <c:v>46.4</c:v>
                </c:pt>
                <c:pt idx="1241">
                  <c:v>47.4</c:v>
                </c:pt>
                <c:pt idx="1242">
                  <c:v>48.5</c:v>
                </c:pt>
                <c:pt idx="1243">
                  <c:v>46.2</c:v>
                </c:pt>
                <c:pt idx="1244">
                  <c:v>46.6</c:v>
                </c:pt>
                <c:pt idx="1245">
                  <c:v>43.6</c:v>
                </c:pt>
                <c:pt idx="1246">
                  <c:v>43.9</c:v>
                </c:pt>
                <c:pt idx="1247">
                  <c:v>46.9</c:v>
                </c:pt>
                <c:pt idx="1248">
                  <c:v>49.9</c:v>
                </c:pt>
                <c:pt idx="1249">
                  <c:v>47.8</c:v>
                </c:pt>
                <c:pt idx="1250">
                  <c:v>47.2</c:v>
                </c:pt>
                <c:pt idx="1251">
                  <c:v>41.3</c:v>
                </c:pt>
                <c:pt idx="1252">
                  <c:v>47.2</c:v>
                </c:pt>
                <c:pt idx="1253">
                  <c:v>43.8</c:v>
                </c:pt>
                <c:pt idx="1254">
                  <c:v>45.8</c:v>
                </c:pt>
                <c:pt idx="1255">
                  <c:v>44.1</c:v>
                </c:pt>
                <c:pt idx="1256">
                  <c:v>42.4</c:v>
                </c:pt>
                <c:pt idx="1257">
                  <c:v>36.2</c:v>
                </c:pt>
                <c:pt idx="1258">
                  <c:v>39</c:v>
                </c:pt>
                <c:pt idx="1259">
                  <c:v>39.1</c:v>
                </c:pt>
                <c:pt idx="1260">
                  <c:v>39.6</c:v>
                </c:pt>
                <c:pt idx="1261">
                  <c:v>62.8</c:v>
                </c:pt>
                <c:pt idx="1262">
                  <c:v>63.8</c:v>
                </c:pt>
                <c:pt idx="1263">
                  <c:v>32.9</c:v>
                </c:pt>
                <c:pt idx="1264">
                  <c:v>22.6</c:v>
                </c:pt>
                <c:pt idx="1265">
                  <c:v>10.9</c:v>
                </c:pt>
                <c:pt idx="1266">
                  <c:v>23.9</c:v>
                </c:pt>
                <c:pt idx="1267">
                  <c:v>18</c:v>
                </c:pt>
                <c:pt idx="1268">
                  <c:v>9.2</c:v>
                </c:pt>
                <c:pt idx="1269">
                  <c:v>2.7</c:v>
                </c:pt>
                <c:pt idx="1270">
                  <c:v>8.1</c:v>
                </c:pt>
                <c:pt idx="1271">
                  <c:v>43.6</c:v>
                </c:pt>
                <c:pt idx="1272">
                  <c:v>97.6</c:v>
                </c:pt>
                <c:pt idx="1273">
                  <c:v>97.3</c:v>
                </c:pt>
                <c:pt idx="1274">
                  <c:v>38.4</c:v>
                </c:pt>
                <c:pt idx="1275">
                  <c:v>2.2</c:v>
                </c:pt>
                <c:pt idx="1276">
                  <c:v>18.5</c:v>
                </c:pt>
                <c:pt idx="1277">
                  <c:v>4.1</c:v>
                </c:pt>
                <c:pt idx="1278">
                  <c:v>58</c:v>
                </c:pt>
                <c:pt idx="1279">
                  <c:v>74.3</c:v>
                </c:pt>
                <c:pt idx="1280">
                  <c:v>2.8</c:v>
                </c:pt>
                <c:pt idx="1281">
                  <c:v>1.9</c:v>
                </c:pt>
                <c:pt idx="1282">
                  <c:v>1.4</c:v>
                </c:pt>
                <c:pt idx="1283">
                  <c:v>3.4</c:v>
                </c:pt>
                <c:pt idx="1284">
                  <c:v>1.8</c:v>
                </c:pt>
                <c:pt idx="1285">
                  <c:v>5.2</c:v>
                </c:pt>
                <c:pt idx="1286">
                  <c:v>18.8</c:v>
                </c:pt>
                <c:pt idx="1287">
                  <c:v>10.3</c:v>
                </c:pt>
                <c:pt idx="1288">
                  <c:v>1.6</c:v>
                </c:pt>
                <c:pt idx="1289">
                  <c:v>3.6</c:v>
                </c:pt>
                <c:pt idx="1290">
                  <c:v>4.4</c:v>
                </c:pt>
                <c:pt idx="1291">
                  <c:v>5.7</c:v>
                </c:pt>
                <c:pt idx="1292">
                  <c:v>2.2</c:v>
                </c:pt>
                <c:pt idx="1293">
                  <c:v>1.7</c:v>
                </c:pt>
                <c:pt idx="1294">
                  <c:v>1.8</c:v>
                </c:pt>
                <c:pt idx="1295">
                  <c:v>1.7</c:v>
                </c:pt>
                <c:pt idx="1296">
                  <c:v>2.2</c:v>
                </c:pt>
                <c:pt idx="1297">
                  <c:v>2.1</c:v>
                </c:pt>
                <c:pt idx="1298">
                  <c:v>1.3</c:v>
                </c:pt>
                <c:pt idx="1299">
                  <c:v>3.3</c:v>
                </c:pt>
                <c:pt idx="1300">
                  <c:v>1.6</c:v>
                </c:pt>
                <c:pt idx="1301">
                  <c:v>9.1</c:v>
                </c:pt>
                <c:pt idx="1302">
                  <c:v>11.3</c:v>
                </c:pt>
                <c:pt idx="1303">
                  <c:v>7.4</c:v>
                </c:pt>
                <c:pt idx="1304">
                  <c:v>25.8</c:v>
                </c:pt>
                <c:pt idx="1305">
                  <c:v>9.1</c:v>
                </c:pt>
                <c:pt idx="1306">
                  <c:v>7.6</c:v>
                </c:pt>
                <c:pt idx="1307">
                  <c:v>1.8</c:v>
                </c:pt>
                <c:pt idx="1308">
                  <c:v>5.5</c:v>
                </c:pt>
                <c:pt idx="1309">
                  <c:v>6</c:v>
                </c:pt>
                <c:pt idx="1310">
                  <c:v>2.7</c:v>
                </c:pt>
                <c:pt idx="1311">
                  <c:v>4.4</c:v>
                </c:pt>
                <c:pt idx="1312">
                  <c:v>3.5</c:v>
                </c:pt>
                <c:pt idx="1313">
                  <c:v>2.4</c:v>
                </c:pt>
                <c:pt idx="1314">
                  <c:v>3.7</c:v>
                </c:pt>
                <c:pt idx="1315">
                  <c:v>11.4</c:v>
                </c:pt>
                <c:pt idx="1316">
                  <c:v>4.1</c:v>
                </c:pt>
                <c:pt idx="1317">
                  <c:v>7.6</c:v>
                </c:pt>
                <c:pt idx="1318">
                  <c:v>1.3</c:v>
                </c:pt>
                <c:pt idx="1319">
                  <c:v>1.6</c:v>
                </c:pt>
                <c:pt idx="1320">
                  <c:v>8.6</c:v>
                </c:pt>
                <c:pt idx="1321">
                  <c:v>101</c:v>
                </c:pt>
                <c:pt idx="1322">
                  <c:v>99.7</c:v>
                </c:pt>
                <c:pt idx="1323">
                  <c:v>99.9</c:v>
                </c:pt>
                <c:pt idx="1324">
                  <c:v>90.4</c:v>
                </c:pt>
                <c:pt idx="1325">
                  <c:v>89.8</c:v>
                </c:pt>
                <c:pt idx="1326">
                  <c:v>99.1</c:v>
                </c:pt>
                <c:pt idx="1327">
                  <c:v>98.5</c:v>
                </c:pt>
                <c:pt idx="1328">
                  <c:v>99.1</c:v>
                </c:pt>
                <c:pt idx="1329">
                  <c:v>78.3</c:v>
                </c:pt>
                <c:pt idx="1330">
                  <c:v>96.6</c:v>
                </c:pt>
                <c:pt idx="1331">
                  <c:v>96.5</c:v>
                </c:pt>
                <c:pt idx="1332">
                  <c:v>96.3</c:v>
                </c:pt>
                <c:pt idx="1333">
                  <c:v>92.5</c:v>
                </c:pt>
                <c:pt idx="1334">
                  <c:v>74.9</c:v>
                </c:pt>
                <c:pt idx="1335">
                  <c:v>81.5</c:v>
                </c:pt>
                <c:pt idx="1336">
                  <c:v>94.8</c:v>
                </c:pt>
                <c:pt idx="1337">
                  <c:v>92.2</c:v>
                </c:pt>
                <c:pt idx="1338">
                  <c:v>99.3</c:v>
                </c:pt>
                <c:pt idx="1339">
                  <c:v>75.6</c:v>
                </c:pt>
                <c:pt idx="1340">
                  <c:v>32.2</c:v>
                </c:pt>
                <c:pt idx="1341">
                  <c:v>74</c:v>
                </c:pt>
                <c:pt idx="1342">
                  <c:v>71.7</c:v>
                </c:pt>
                <c:pt idx="1343">
                  <c:v>47.5</c:v>
                </c:pt>
                <c:pt idx="1344">
                  <c:v>52.9</c:v>
                </c:pt>
                <c:pt idx="1345">
                  <c:v>30.6</c:v>
                </c:pt>
                <c:pt idx="1346">
                  <c:v>41.5</c:v>
                </c:pt>
                <c:pt idx="1347">
                  <c:v>72.5</c:v>
                </c:pt>
                <c:pt idx="1348">
                  <c:v>48.5</c:v>
                </c:pt>
                <c:pt idx="1349">
                  <c:v>31.8</c:v>
                </c:pt>
                <c:pt idx="1350">
                  <c:v>35</c:v>
                </c:pt>
                <c:pt idx="1351">
                  <c:v>68.8</c:v>
                </c:pt>
                <c:pt idx="1352">
                  <c:v>64.6</c:v>
                </c:pt>
                <c:pt idx="1353">
                  <c:v>52.3</c:v>
                </c:pt>
                <c:pt idx="1354">
                  <c:v>83.5</c:v>
                </c:pt>
                <c:pt idx="1355">
                  <c:v>38.5</c:v>
                </c:pt>
                <c:pt idx="1356">
                  <c:v>44.3</c:v>
                </c:pt>
                <c:pt idx="1357">
                  <c:v>34.1</c:v>
                </c:pt>
                <c:pt idx="1358">
                  <c:v>43.1</c:v>
                </c:pt>
                <c:pt idx="1359">
                  <c:v>5.4</c:v>
                </c:pt>
                <c:pt idx="1360">
                  <c:v>0.9</c:v>
                </c:pt>
                <c:pt idx="1361">
                  <c:v>55</c:v>
                </c:pt>
                <c:pt idx="1362">
                  <c:v>68.1</c:v>
                </c:pt>
                <c:pt idx="1363">
                  <c:v>39.9</c:v>
                </c:pt>
                <c:pt idx="1364">
                  <c:v>79.8</c:v>
                </c:pt>
                <c:pt idx="1365">
                  <c:v>84.1</c:v>
                </c:pt>
                <c:pt idx="1366">
                  <c:v>76.4</c:v>
                </c:pt>
                <c:pt idx="1367">
                  <c:v>80.7</c:v>
                </c:pt>
                <c:pt idx="1368">
                  <c:v>86.1</c:v>
                </c:pt>
                <c:pt idx="1369">
                  <c:v>76.3</c:v>
                </c:pt>
                <c:pt idx="1370">
                  <c:v>63.9</c:v>
                </c:pt>
                <c:pt idx="1371">
                  <c:v>93.8</c:v>
                </c:pt>
                <c:pt idx="1372">
                  <c:v>77.4</c:v>
                </c:pt>
                <c:pt idx="1373">
                  <c:v>59.5</c:v>
                </c:pt>
                <c:pt idx="1374">
                  <c:v>33.7</c:v>
                </c:pt>
                <c:pt idx="1375">
                  <c:v>64.1</c:v>
                </c:pt>
                <c:pt idx="1376">
                  <c:v>58.7</c:v>
                </c:pt>
                <c:pt idx="1377">
                  <c:v>52.2</c:v>
                </c:pt>
                <c:pt idx="1378">
                  <c:v>70.4</c:v>
                </c:pt>
                <c:pt idx="1379">
                  <c:v>66.2</c:v>
                </c:pt>
                <c:pt idx="1380">
                  <c:v>53.1</c:v>
                </c:pt>
                <c:pt idx="1381">
                  <c:v>62.9</c:v>
                </c:pt>
                <c:pt idx="1382">
                  <c:v>69.5</c:v>
                </c:pt>
                <c:pt idx="1383">
                  <c:v>72</c:v>
                </c:pt>
                <c:pt idx="1384">
                  <c:v>75.5</c:v>
                </c:pt>
                <c:pt idx="1385">
                  <c:v>81.5</c:v>
                </c:pt>
                <c:pt idx="1386">
                  <c:v>80.8</c:v>
                </c:pt>
                <c:pt idx="1387">
                  <c:v>78.9</c:v>
                </c:pt>
                <c:pt idx="1388">
                  <c:v>93.1</c:v>
                </c:pt>
                <c:pt idx="1389">
                  <c:v>81</c:v>
                </c:pt>
                <c:pt idx="1390">
                  <c:v>78.3</c:v>
                </c:pt>
                <c:pt idx="1391">
                  <c:v>87.1</c:v>
                </c:pt>
                <c:pt idx="1392">
                  <c:v>78.5</c:v>
                </c:pt>
                <c:pt idx="1393">
                  <c:v>68.7</c:v>
                </c:pt>
                <c:pt idx="1394">
                  <c:v>78.6</c:v>
                </c:pt>
                <c:pt idx="1395">
                  <c:v>80.2</c:v>
                </c:pt>
                <c:pt idx="1396">
                  <c:v>76.3</c:v>
                </c:pt>
                <c:pt idx="1397">
                  <c:v>73.6</c:v>
                </c:pt>
                <c:pt idx="1398">
                  <c:v>82.2</c:v>
                </c:pt>
                <c:pt idx="1399">
                  <c:v>78</c:v>
                </c:pt>
                <c:pt idx="1400">
                  <c:v>72.3</c:v>
                </c:pt>
                <c:pt idx="1401">
                  <c:v>84.4</c:v>
                </c:pt>
                <c:pt idx="1402">
                  <c:v>69.3</c:v>
                </c:pt>
                <c:pt idx="1403">
                  <c:v>77</c:v>
                </c:pt>
                <c:pt idx="1404">
                  <c:v>69.1</c:v>
                </c:pt>
                <c:pt idx="1405">
                  <c:v>72.1</c:v>
                </c:pt>
                <c:pt idx="1406">
                  <c:v>67.5</c:v>
                </c:pt>
                <c:pt idx="1407">
                  <c:v>68.3</c:v>
                </c:pt>
                <c:pt idx="1408">
                  <c:v>50.8</c:v>
                </c:pt>
                <c:pt idx="1409">
                  <c:v>76.9</c:v>
                </c:pt>
                <c:pt idx="1410">
                  <c:v>63.7</c:v>
                </c:pt>
                <c:pt idx="1411">
                  <c:v>81.9</c:v>
                </c:pt>
                <c:pt idx="1412">
                  <c:v>89.4</c:v>
                </c:pt>
                <c:pt idx="1413">
                  <c:v>81.4</c:v>
                </c:pt>
                <c:pt idx="1414">
                  <c:v>66.9</c:v>
                </c:pt>
                <c:pt idx="1415">
                  <c:v>72.5</c:v>
                </c:pt>
                <c:pt idx="1416">
                  <c:v>75.5</c:v>
                </c:pt>
                <c:pt idx="1417">
                  <c:v>80.6</c:v>
                </c:pt>
                <c:pt idx="1418">
                  <c:v>77.6</c:v>
                </c:pt>
                <c:pt idx="1419">
                  <c:v>65.4</c:v>
                </c:pt>
                <c:pt idx="1420">
                  <c:v>65.6</c:v>
                </c:pt>
                <c:pt idx="1421">
                  <c:v>67.3</c:v>
                </c:pt>
                <c:pt idx="1422">
                  <c:v>74.3</c:v>
                </c:pt>
                <c:pt idx="1423">
                  <c:v>70.7</c:v>
                </c:pt>
                <c:pt idx="1424">
                  <c:v>74.1</c:v>
                </c:pt>
                <c:pt idx="1425">
                  <c:v>80.5</c:v>
                </c:pt>
                <c:pt idx="1426">
                  <c:v>46</c:v>
                </c:pt>
                <c:pt idx="1427">
                  <c:v>80.5</c:v>
                </c:pt>
                <c:pt idx="1428">
                  <c:v>76.6</c:v>
                </c:pt>
                <c:pt idx="1429">
                  <c:v>82.9</c:v>
                </c:pt>
                <c:pt idx="1430">
                  <c:v>17.5</c:v>
                </c:pt>
                <c:pt idx="1431">
                  <c:v>98.8</c:v>
                </c:pt>
                <c:pt idx="1432">
                  <c:v>99.3</c:v>
                </c:pt>
                <c:pt idx="1433">
                  <c:v>98.1</c:v>
                </c:pt>
                <c:pt idx="1434">
                  <c:v>94.9</c:v>
                </c:pt>
                <c:pt idx="1435">
                  <c:v>71.9</c:v>
                </c:pt>
                <c:pt idx="1436">
                  <c:v>56.2</c:v>
                </c:pt>
                <c:pt idx="1437">
                  <c:v>79.5</c:v>
                </c:pt>
                <c:pt idx="1438">
                  <c:v>78.1</c:v>
                </c:pt>
                <c:pt idx="1439">
                  <c:v>60.3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0"/>
        <c:axId val="100"/>
      </c:lineChart>
      <c:catAx>
        <c:axId val="1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时间</a:t>
                </a:r>
                <a:endParaRPr lang="zh-CN" alt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使用率 </a:t>
                </a:r>
                <a:r>
                  <a:rPr lang="en-US" altLang="zh-CN"/>
                  <a:t>%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2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2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2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A7D2E6-C639-41E1-9BF0-ABF0B04C9D7D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D7D36D8-A93D-405A-B03C-64655BA1F225}">
      <dgm:prSet phldrT="[文本]"/>
      <dgm:spPr/>
      <dgm:t>
        <a:bodyPr/>
        <a:lstStyle/>
        <a:p>
          <a:r>
            <a:rPr lang="zh-CN" altLang="en-US" dirty="0"/>
            <a:t>架构</a:t>
          </a:r>
        </a:p>
      </dgm:t>
    </dgm:pt>
    <dgm:pt modelId="{BDFF7CC8-C673-40DD-BBD4-86C8A3CB844C}" cxnId="{9355153B-ED56-4C80-83E4-BC0C5D7D58B1}" type="parTrans">
      <dgm:prSet/>
      <dgm:spPr/>
      <dgm:t>
        <a:bodyPr/>
        <a:lstStyle/>
        <a:p>
          <a:endParaRPr lang="zh-CN" altLang="en-US"/>
        </a:p>
      </dgm:t>
    </dgm:pt>
    <dgm:pt modelId="{1078F5F7-7086-4EB4-9435-7D7B624D1F1B}" cxnId="{9355153B-ED56-4C80-83E4-BC0C5D7D58B1}" type="sibTrans">
      <dgm:prSet/>
      <dgm:spPr/>
      <dgm:t>
        <a:bodyPr/>
        <a:lstStyle/>
        <a:p>
          <a:endParaRPr lang="zh-CN" altLang="en-US"/>
        </a:p>
      </dgm:t>
    </dgm:pt>
    <dgm:pt modelId="{FA69C0DA-8D29-4B3B-89D6-E3856B145407}">
      <dgm:prSet phldrT="[文本]"/>
      <dgm:spPr/>
      <dgm:t>
        <a:bodyPr/>
        <a:lstStyle/>
        <a:p>
          <a:r>
            <a:rPr lang="zh-CN" altLang="en-US" dirty="0"/>
            <a:t>独立的物理机</a:t>
          </a:r>
        </a:p>
      </dgm:t>
    </dgm:pt>
    <dgm:pt modelId="{CF38EB2F-DB18-4143-B7C0-92991E304169}" cxnId="{7E790361-812D-494A-B457-A1DBD8FBB70D}" type="parTrans">
      <dgm:prSet/>
      <dgm:spPr/>
      <dgm:t>
        <a:bodyPr/>
        <a:lstStyle/>
        <a:p>
          <a:endParaRPr lang="zh-CN" altLang="en-US"/>
        </a:p>
      </dgm:t>
    </dgm:pt>
    <dgm:pt modelId="{E3F12828-86EF-426F-9D38-7715EE66BEA0}" cxnId="{7E790361-812D-494A-B457-A1DBD8FBB70D}" type="sibTrans">
      <dgm:prSet/>
      <dgm:spPr/>
      <dgm:t>
        <a:bodyPr/>
        <a:lstStyle/>
        <a:p>
          <a:endParaRPr lang="zh-CN" altLang="en-US"/>
        </a:p>
      </dgm:t>
    </dgm:pt>
    <dgm:pt modelId="{91E4CB95-6C43-4E58-BB10-A2E78B2CFC86}">
      <dgm:prSet phldrT="[文本]"/>
      <dgm:spPr/>
      <dgm:t>
        <a:bodyPr/>
        <a:lstStyle/>
        <a:p>
          <a:r>
            <a:rPr lang="en-US" altLang="zh-CN" dirty="0" err="1"/>
            <a:t>Vmware</a:t>
          </a:r>
          <a:r>
            <a:rPr lang="zh-CN" altLang="en-US" dirty="0"/>
            <a:t>虚拟机</a:t>
          </a:r>
        </a:p>
      </dgm:t>
    </dgm:pt>
    <dgm:pt modelId="{1BC1BA71-D67A-4CDB-9886-B4F68F2D2948}" cxnId="{6F7D2446-6B31-4ABE-A2DC-4657C781F848}" type="parTrans">
      <dgm:prSet/>
      <dgm:spPr/>
      <dgm:t>
        <a:bodyPr/>
        <a:lstStyle/>
        <a:p>
          <a:endParaRPr lang="zh-CN" altLang="en-US"/>
        </a:p>
      </dgm:t>
    </dgm:pt>
    <dgm:pt modelId="{32A7C3BE-7180-4366-AE70-78E792355472}" cxnId="{6F7D2446-6B31-4ABE-A2DC-4657C781F848}" type="sibTrans">
      <dgm:prSet/>
      <dgm:spPr/>
      <dgm:t>
        <a:bodyPr/>
        <a:lstStyle/>
        <a:p>
          <a:endParaRPr lang="zh-CN" altLang="en-US"/>
        </a:p>
      </dgm:t>
    </dgm:pt>
    <dgm:pt modelId="{2826C2A5-D5D5-48AA-91FA-485A0CC34175}">
      <dgm:prSet phldrT="[文本]"/>
      <dgm:spPr/>
      <dgm:t>
        <a:bodyPr/>
        <a:lstStyle/>
        <a:p>
          <a:r>
            <a:rPr lang="zh-CN" altLang="en-US" dirty="0"/>
            <a:t>操作系统</a:t>
          </a:r>
        </a:p>
      </dgm:t>
    </dgm:pt>
    <dgm:pt modelId="{8E9C443B-1C77-4B5D-81B9-5E45C12C7EA4}" cxnId="{0B60A254-0F02-42D3-99F7-FFDB472AE82C}" type="parTrans">
      <dgm:prSet/>
      <dgm:spPr/>
      <dgm:t>
        <a:bodyPr/>
        <a:lstStyle/>
        <a:p>
          <a:endParaRPr lang="zh-CN" altLang="en-US"/>
        </a:p>
      </dgm:t>
    </dgm:pt>
    <dgm:pt modelId="{480FCE9D-E351-40D3-B52D-D67E0BE4AAEB}" cxnId="{0B60A254-0F02-42D3-99F7-FFDB472AE82C}" type="sibTrans">
      <dgm:prSet/>
      <dgm:spPr/>
      <dgm:t>
        <a:bodyPr/>
        <a:lstStyle/>
        <a:p>
          <a:endParaRPr lang="zh-CN" altLang="en-US"/>
        </a:p>
      </dgm:t>
    </dgm:pt>
    <dgm:pt modelId="{F9B6504A-C154-4574-AF5A-E3E3325D182E}">
      <dgm:prSet phldrT="[文本]"/>
      <dgm:spPr/>
      <dgm:t>
        <a:bodyPr/>
        <a:lstStyle/>
        <a:p>
          <a:r>
            <a:rPr lang="en-US" altLang="zh-CN" dirty="0"/>
            <a:t>Windows server 2003/2008/2012/2016/2019</a:t>
          </a:r>
          <a:endParaRPr lang="zh-CN" altLang="en-US" dirty="0"/>
        </a:p>
      </dgm:t>
    </dgm:pt>
    <dgm:pt modelId="{C26DD602-42AE-4D1F-8623-86F92FCBD01B}" cxnId="{34CF067B-C580-418C-92BA-44DF8409BB30}" type="parTrans">
      <dgm:prSet/>
      <dgm:spPr/>
      <dgm:t>
        <a:bodyPr/>
        <a:lstStyle/>
        <a:p>
          <a:endParaRPr lang="zh-CN" altLang="en-US"/>
        </a:p>
      </dgm:t>
    </dgm:pt>
    <dgm:pt modelId="{663EE278-5DBB-4CEE-842E-3E75C030CD76}" cxnId="{34CF067B-C580-418C-92BA-44DF8409BB30}" type="sibTrans">
      <dgm:prSet/>
      <dgm:spPr/>
      <dgm:t>
        <a:bodyPr/>
        <a:lstStyle/>
        <a:p>
          <a:endParaRPr lang="zh-CN" altLang="en-US"/>
        </a:p>
      </dgm:t>
    </dgm:pt>
    <dgm:pt modelId="{3BF3CF17-129D-4549-97FC-905E45D37AFF}">
      <dgm:prSet phldrT="[文本]"/>
      <dgm:spPr/>
      <dgm:t>
        <a:bodyPr/>
        <a:lstStyle/>
        <a:p>
          <a:r>
            <a:rPr lang="en-US" altLang="zh-CN" dirty="0"/>
            <a:t>Redhat5/6/7/8</a:t>
          </a:r>
          <a:endParaRPr lang="zh-CN" altLang="en-US" dirty="0"/>
        </a:p>
      </dgm:t>
    </dgm:pt>
    <dgm:pt modelId="{5B6AE34F-7E85-4813-AEE3-5923F8CF7645}" cxnId="{DCC6BDD0-5843-486D-90E5-91E7693F985F}" type="parTrans">
      <dgm:prSet/>
      <dgm:spPr/>
      <dgm:t>
        <a:bodyPr/>
        <a:lstStyle/>
        <a:p>
          <a:endParaRPr lang="zh-CN" altLang="en-US"/>
        </a:p>
      </dgm:t>
    </dgm:pt>
    <dgm:pt modelId="{827F6ED3-718D-4D24-BBC1-0C118DDB3717}" cxnId="{DCC6BDD0-5843-486D-90E5-91E7693F985F}" type="sibTrans">
      <dgm:prSet/>
      <dgm:spPr/>
      <dgm:t>
        <a:bodyPr/>
        <a:lstStyle/>
        <a:p>
          <a:endParaRPr lang="zh-CN" altLang="en-US"/>
        </a:p>
      </dgm:t>
    </dgm:pt>
    <dgm:pt modelId="{C165F5A2-961C-4203-B30E-A7937323AA98}">
      <dgm:prSet phldrT="[文本]"/>
      <dgm:spPr/>
      <dgm:t>
        <a:bodyPr/>
        <a:lstStyle/>
        <a:p>
          <a:r>
            <a:rPr lang="zh-CN" altLang="en-US" dirty="0"/>
            <a:t>数据库</a:t>
          </a:r>
        </a:p>
      </dgm:t>
    </dgm:pt>
    <dgm:pt modelId="{F9482A16-EE9F-4BA5-8414-3DFEFF36D9A1}" cxnId="{D4DDB6D5-16F1-4720-8607-E6D1ACD161F5}" type="parTrans">
      <dgm:prSet/>
      <dgm:spPr/>
      <dgm:t>
        <a:bodyPr/>
        <a:lstStyle/>
        <a:p>
          <a:endParaRPr lang="zh-CN" altLang="en-US"/>
        </a:p>
      </dgm:t>
    </dgm:pt>
    <dgm:pt modelId="{B9880127-087B-4BA7-A900-C0E73AB021E8}" cxnId="{D4DDB6D5-16F1-4720-8607-E6D1ACD161F5}" type="sibTrans">
      <dgm:prSet/>
      <dgm:spPr/>
      <dgm:t>
        <a:bodyPr/>
        <a:lstStyle/>
        <a:p>
          <a:endParaRPr lang="zh-CN" altLang="en-US"/>
        </a:p>
      </dgm:t>
    </dgm:pt>
    <dgm:pt modelId="{2CE44DE4-0A02-409E-BF57-E33DF503AFEE}">
      <dgm:prSet phldrT="[文本]"/>
      <dgm:spPr/>
      <dgm:t>
        <a:bodyPr/>
        <a:lstStyle/>
        <a:p>
          <a:r>
            <a:rPr lang="en-US" altLang="zh-CN" dirty="0"/>
            <a:t>ORACLE 10g</a:t>
          </a:r>
          <a:r>
            <a:rPr lang="zh-CN" altLang="en-US" dirty="0"/>
            <a:t>、</a:t>
          </a:r>
          <a:r>
            <a:rPr lang="en-US" altLang="zh-CN" dirty="0"/>
            <a:t>11g</a:t>
          </a:r>
          <a:r>
            <a:rPr lang="zh-CN" altLang="en-US" dirty="0"/>
            <a:t>、</a:t>
          </a:r>
          <a:r>
            <a:rPr lang="en-US" altLang="zh-CN" dirty="0"/>
            <a:t>12c</a:t>
          </a:r>
          <a:r>
            <a:rPr lang="zh-CN" altLang="en-US" dirty="0"/>
            <a:t>、</a:t>
          </a:r>
          <a:r>
            <a:rPr lang="en-US" altLang="zh-CN" dirty="0"/>
            <a:t>18c</a:t>
          </a:r>
          <a:r>
            <a:rPr lang="zh-CN" altLang="en-US" dirty="0"/>
            <a:t>、</a:t>
          </a:r>
          <a:r>
            <a:rPr lang="en-US" altLang="zh-CN" dirty="0"/>
            <a:t>19c</a:t>
          </a:r>
          <a:endParaRPr lang="zh-CN" altLang="en-US" dirty="0"/>
        </a:p>
      </dgm:t>
    </dgm:pt>
    <dgm:pt modelId="{4DD83B10-BD9D-4023-B3F1-4D631FC179B0}" cxnId="{B8C03413-C202-49E3-821B-91F49C857C8C}" type="parTrans">
      <dgm:prSet/>
      <dgm:spPr/>
      <dgm:t>
        <a:bodyPr/>
        <a:lstStyle/>
        <a:p>
          <a:endParaRPr lang="zh-CN" altLang="en-US"/>
        </a:p>
      </dgm:t>
    </dgm:pt>
    <dgm:pt modelId="{78303E31-061B-47D9-9F81-17E1808B2D9F}" cxnId="{B8C03413-C202-49E3-821B-91F49C857C8C}" type="sibTrans">
      <dgm:prSet/>
      <dgm:spPr/>
      <dgm:t>
        <a:bodyPr/>
        <a:lstStyle/>
        <a:p>
          <a:endParaRPr lang="zh-CN" altLang="en-US"/>
        </a:p>
      </dgm:t>
    </dgm:pt>
    <dgm:pt modelId="{F365A2F4-79DD-4463-AEF8-7C7EF84F805A}">
      <dgm:prSet phldrT="[文本]"/>
      <dgm:spPr/>
      <dgm:t>
        <a:bodyPr/>
        <a:lstStyle/>
        <a:p>
          <a:r>
            <a:rPr lang="en-US" altLang="zh-CN" dirty="0"/>
            <a:t>MSSQL</a:t>
          </a:r>
          <a:endParaRPr lang="zh-CN" altLang="en-US" dirty="0"/>
        </a:p>
      </dgm:t>
    </dgm:pt>
    <dgm:pt modelId="{62328F11-020A-4357-8908-BB268110E786}" cxnId="{9FB24378-6F83-4F01-AB26-5AE2CB02D710}" type="parTrans">
      <dgm:prSet/>
      <dgm:spPr/>
      <dgm:t>
        <a:bodyPr/>
        <a:lstStyle/>
        <a:p>
          <a:endParaRPr lang="zh-CN" altLang="en-US"/>
        </a:p>
      </dgm:t>
    </dgm:pt>
    <dgm:pt modelId="{F9E651AD-0FD9-40FE-9D20-1D42ADA3EDD0}" cxnId="{9FB24378-6F83-4F01-AB26-5AE2CB02D710}" type="sibTrans">
      <dgm:prSet/>
      <dgm:spPr/>
      <dgm:t>
        <a:bodyPr/>
        <a:lstStyle/>
        <a:p>
          <a:endParaRPr lang="zh-CN" altLang="en-US"/>
        </a:p>
      </dgm:t>
    </dgm:pt>
    <dgm:pt modelId="{B5D4ECA2-3346-41B1-B547-7F7B59C7706C}">
      <dgm:prSet phldrT="[文本]"/>
      <dgm:spPr/>
      <dgm:t>
        <a:bodyPr/>
        <a:lstStyle/>
        <a:p>
          <a:r>
            <a:rPr lang="zh-CN" altLang="en-US" dirty="0"/>
            <a:t>超融合</a:t>
          </a:r>
        </a:p>
      </dgm:t>
    </dgm:pt>
    <dgm:pt modelId="{01173931-830D-4DA3-BFC6-D8BFA6E49093}" cxnId="{73BD3AD2-CE4A-4A47-BFD2-23B17311C0FD}" type="parTrans">
      <dgm:prSet/>
      <dgm:spPr/>
      <dgm:t>
        <a:bodyPr/>
        <a:lstStyle/>
        <a:p>
          <a:endParaRPr lang="zh-CN" altLang="en-US"/>
        </a:p>
      </dgm:t>
    </dgm:pt>
    <dgm:pt modelId="{4DD1166A-64F2-44B0-81CA-944411CA5D51}" cxnId="{73BD3AD2-CE4A-4A47-BFD2-23B17311C0FD}" type="sibTrans">
      <dgm:prSet/>
      <dgm:spPr/>
      <dgm:t>
        <a:bodyPr/>
        <a:lstStyle/>
        <a:p>
          <a:endParaRPr lang="zh-CN" altLang="en-US"/>
        </a:p>
      </dgm:t>
    </dgm:pt>
    <dgm:pt modelId="{03939F6A-E3DF-4BD0-BD54-7A856FEEE5C6}">
      <dgm:prSet phldrT="[文本]"/>
      <dgm:spPr/>
      <dgm:t>
        <a:bodyPr/>
        <a:lstStyle/>
        <a:p>
          <a:r>
            <a:rPr lang="zh-CN" altLang="en-US" dirty="0"/>
            <a:t>云服务器</a:t>
          </a:r>
        </a:p>
      </dgm:t>
    </dgm:pt>
    <dgm:pt modelId="{72096EE5-2F1D-4E30-8C85-F1F0A2E161A8}" cxnId="{648DCEE2-7276-4C56-A02F-A9AC4319BA05}" type="parTrans">
      <dgm:prSet/>
      <dgm:spPr/>
      <dgm:t>
        <a:bodyPr/>
        <a:lstStyle/>
        <a:p>
          <a:endParaRPr lang="zh-CN" altLang="en-US"/>
        </a:p>
      </dgm:t>
    </dgm:pt>
    <dgm:pt modelId="{59E2FDE5-3065-496F-BC4B-71E31A6A3644}" cxnId="{648DCEE2-7276-4C56-A02F-A9AC4319BA05}" type="sibTrans">
      <dgm:prSet/>
      <dgm:spPr/>
      <dgm:t>
        <a:bodyPr/>
        <a:lstStyle/>
        <a:p>
          <a:endParaRPr lang="zh-CN" altLang="en-US"/>
        </a:p>
      </dgm:t>
    </dgm:pt>
    <dgm:pt modelId="{4607F85E-7EC3-4429-89F2-805993B16629}">
      <dgm:prSet phldrT="[文本]"/>
      <dgm:spPr/>
      <dgm:t>
        <a:bodyPr/>
        <a:lstStyle/>
        <a:p>
          <a:r>
            <a:rPr lang="en-US" altLang="zh-CN" dirty="0"/>
            <a:t>Centos5/6/7/8</a:t>
          </a:r>
          <a:endParaRPr lang="zh-CN" altLang="en-US" dirty="0"/>
        </a:p>
      </dgm:t>
    </dgm:pt>
    <dgm:pt modelId="{30EA8B66-B6A6-414B-A9A8-BA6A7E71A4FA}" cxnId="{D6ED65AE-1FEA-402A-9020-247242788515}" type="parTrans">
      <dgm:prSet/>
      <dgm:spPr/>
      <dgm:t>
        <a:bodyPr/>
        <a:lstStyle/>
        <a:p>
          <a:endParaRPr lang="zh-CN" altLang="en-US"/>
        </a:p>
      </dgm:t>
    </dgm:pt>
    <dgm:pt modelId="{D00392F7-90C6-4F9B-942F-C179644DFC1C}" cxnId="{D6ED65AE-1FEA-402A-9020-247242788515}" type="sibTrans">
      <dgm:prSet/>
      <dgm:spPr/>
      <dgm:t>
        <a:bodyPr/>
        <a:lstStyle/>
        <a:p>
          <a:endParaRPr lang="zh-CN" altLang="en-US"/>
        </a:p>
      </dgm:t>
    </dgm:pt>
    <dgm:pt modelId="{BE41E68F-9701-4763-A737-82ED2C017B38}">
      <dgm:prSet phldrT="[文本]"/>
      <dgm:spPr/>
      <dgm:t>
        <a:bodyPr/>
        <a:lstStyle/>
        <a:p>
          <a:r>
            <a:rPr lang="en-US" altLang="zh-CN" dirty="0" err="1"/>
            <a:t>Mysql</a:t>
          </a:r>
          <a:endParaRPr lang="zh-CN" altLang="en-US" dirty="0"/>
        </a:p>
      </dgm:t>
    </dgm:pt>
    <dgm:pt modelId="{E62D144B-8DAE-437D-8326-2F8849F2726F}" cxnId="{7E97798B-6783-47F6-A2AF-206B0BDB984B}" type="parTrans">
      <dgm:prSet/>
      <dgm:spPr/>
      <dgm:t>
        <a:bodyPr/>
        <a:lstStyle/>
        <a:p>
          <a:endParaRPr lang="zh-CN" altLang="en-US"/>
        </a:p>
      </dgm:t>
    </dgm:pt>
    <dgm:pt modelId="{5C4FB542-0F76-4753-B670-DF9404F237B3}" cxnId="{7E97798B-6783-47F6-A2AF-206B0BDB984B}" type="sibTrans">
      <dgm:prSet/>
      <dgm:spPr/>
      <dgm:t>
        <a:bodyPr/>
        <a:lstStyle/>
        <a:p>
          <a:endParaRPr lang="zh-CN" altLang="en-US"/>
        </a:p>
      </dgm:t>
    </dgm:pt>
    <dgm:pt modelId="{E001A740-60C6-48FF-853E-5E231C5CA2D0}">
      <dgm:prSet phldrT="[文本]"/>
      <dgm:spPr/>
      <dgm:t>
        <a:bodyPr/>
        <a:lstStyle/>
        <a:p>
          <a:r>
            <a:rPr lang="en-US" altLang="zh-CN" dirty="0" err="1"/>
            <a:t>Mariadb</a:t>
          </a:r>
          <a:r>
            <a:rPr lang="zh-CN" altLang="en-US" dirty="0"/>
            <a:t>、</a:t>
          </a:r>
          <a:r>
            <a:rPr lang="en-US" altLang="zh-CN" dirty="0" err="1"/>
            <a:t>mongodb</a:t>
          </a:r>
          <a:endParaRPr lang="zh-CN" altLang="en-US" dirty="0"/>
        </a:p>
      </dgm:t>
    </dgm:pt>
    <dgm:pt modelId="{77693B7E-C3AF-4034-8FB5-59810199853F}" cxnId="{D6F1C16E-D267-4A9B-AF9D-703E3137637C}" type="parTrans">
      <dgm:prSet/>
      <dgm:spPr/>
      <dgm:t>
        <a:bodyPr/>
        <a:lstStyle/>
        <a:p>
          <a:endParaRPr lang="zh-CN" altLang="en-US"/>
        </a:p>
      </dgm:t>
    </dgm:pt>
    <dgm:pt modelId="{510C873D-0038-43D6-89B9-8EBCA5052E58}" cxnId="{D6F1C16E-D267-4A9B-AF9D-703E3137637C}" type="sibTrans">
      <dgm:prSet/>
      <dgm:spPr/>
      <dgm:t>
        <a:bodyPr/>
        <a:lstStyle/>
        <a:p>
          <a:endParaRPr lang="zh-CN" altLang="en-US"/>
        </a:p>
      </dgm:t>
    </dgm:pt>
    <dgm:pt modelId="{1D451D84-BC71-4FB9-B8A9-1F5F28E3A9F1}" type="pres">
      <dgm:prSet presAssocID="{ABA7D2E6-C639-41E1-9BF0-ABF0B04C9D7D}" presName="Name0" presStyleCnt="0">
        <dgm:presLayoutVars>
          <dgm:dir/>
          <dgm:animLvl val="lvl"/>
          <dgm:resizeHandles val="exact"/>
        </dgm:presLayoutVars>
      </dgm:prSet>
      <dgm:spPr/>
    </dgm:pt>
    <dgm:pt modelId="{7C4C5A9C-27EE-44AB-B0BD-238A2FBA2516}" type="pres">
      <dgm:prSet presAssocID="{3D7D36D8-A93D-405A-B03C-64655BA1F225}" presName="composite" presStyleCnt="0"/>
      <dgm:spPr/>
    </dgm:pt>
    <dgm:pt modelId="{F1BD8D7C-7BAF-47F7-885B-C9515C1563A5}" type="pres">
      <dgm:prSet presAssocID="{3D7D36D8-A93D-405A-B03C-64655BA1F22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BAE501D-2D83-4456-8379-E5373A9E1E60}" type="pres">
      <dgm:prSet presAssocID="{3D7D36D8-A93D-405A-B03C-64655BA1F225}" presName="desTx" presStyleLbl="alignAccFollowNode1" presStyleIdx="0" presStyleCnt="3">
        <dgm:presLayoutVars>
          <dgm:bulletEnabled val="1"/>
        </dgm:presLayoutVars>
      </dgm:prSet>
      <dgm:spPr/>
    </dgm:pt>
    <dgm:pt modelId="{4656D361-DEDA-4C6B-A4C8-E875577E2F5F}" type="pres">
      <dgm:prSet presAssocID="{1078F5F7-7086-4EB4-9435-7D7B624D1F1B}" presName="space" presStyleCnt="0"/>
      <dgm:spPr/>
    </dgm:pt>
    <dgm:pt modelId="{3EBFCC6D-9D13-4CCD-95E7-9677DDA53E92}" type="pres">
      <dgm:prSet presAssocID="{2826C2A5-D5D5-48AA-91FA-485A0CC34175}" presName="composite" presStyleCnt="0"/>
      <dgm:spPr/>
    </dgm:pt>
    <dgm:pt modelId="{72D5AC31-0D31-4845-A501-E31BA3157AA0}" type="pres">
      <dgm:prSet presAssocID="{2826C2A5-D5D5-48AA-91FA-485A0CC3417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1F00F61-EF6A-4971-8AE2-A1964BEE12AE}" type="pres">
      <dgm:prSet presAssocID="{2826C2A5-D5D5-48AA-91FA-485A0CC34175}" presName="desTx" presStyleLbl="alignAccFollowNode1" presStyleIdx="1" presStyleCnt="3">
        <dgm:presLayoutVars>
          <dgm:bulletEnabled val="1"/>
        </dgm:presLayoutVars>
      </dgm:prSet>
      <dgm:spPr/>
    </dgm:pt>
    <dgm:pt modelId="{2E2010FD-C814-48D3-AADD-E89324A8C265}" type="pres">
      <dgm:prSet presAssocID="{480FCE9D-E351-40D3-B52D-D67E0BE4AAEB}" presName="space" presStyleCnt="0"/>
      <dgm:spPr/>
    </dgm:pt>
    <dgm:pt modelId="{A79E8CB0-6C45-4FF7-9C6E-183B5EC51134}" type="pres">
      <dgm:prSet presAssocID="{C165F5A2-961C-4203-B30E-A7937323AA98}" presName="composite" presStyleCnt="0"/>
      <dgm:spPr/>
    </dgm:pt>
    <dgm:pt modelId="{B533BF1B-5108-45D8-8323-E86BB91A37AC}" type="pres">
      <dgm:prSet presAssocID="{C165F5A2-961C-4203-B30E-A7937323AA9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C47702-F739-45B7-90FC-1BAB0BFDD907}" type="pres">
      <dgm:prSet presAssocID="{C165F5A2-961C-4203-B30E-A7937323AA9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CABF303-AEB5-47A0-B41C-108445A89F66}" type="presOf" srcId="{2CE44DE4-0A02-409E-BF57-E33DF503AFEE}" destId="{82C47702-F739-45B7-90FC-1BAB0BFDD907}" srcOrd="0" destOrd="0" presId="urn:microsoft.com/office/officeart/2005/8/layout/hList1"/>
    <dgm:cxn modelId="{E55ADC12-0E9E-4BC4-972A-C995FCEFC65A}" type="presOf" srcId="{3BF3CF17-129D-4549-97FC-905E45D37AFF}" destId="{D1F00F61-EF6A-4971-8AE2-A1964BEE12AE}" srcOrd="0" destOrd="1" presId="urn:microsoft.com/office/officeart/2005/8/layout/hList1"/>
    <dgm:cxn modelId="{B8C03413-C202-49E3-821B-91F49C857C8C}" srcId="{C165F5A2-961C-4203-B30E-A7937323AA98}" destId="{2CE44DE4-0A02-409E-BF57-E33DF503AFEE}" srcOrd="0" destOrd="0" parTransId="{4DD83B10-BD9D-4023-B3F1-4D631FC179B0}" sibTransId="{78303E31-061B-47D9-9F81-17E1808B2D9F}"/>
    <dgm:cxn modelId="{57E09B20-DCBC-4854-B80A-CF933EE1EE36}" type="presOf" srcId="{2826C2A5-D5D5-48AA-91FA-485A0CC34175}" destId="{72D5AC31-0D31-4845-A501-E31BA3157AA0}" srcOrd="0" destOrd="0" presId="urn:microsoft.com/office/officeart/2005/8/layout/hList1"/>
    <dgm:cxn modelId="{9355153B-ED56-4C80-83E4-BC0C5D7D58B1}" srcId="{ABA7D2E6-C639-41E1-9BF0-ABF0B04C9D7D}" destId="{3D7D36D8-A93D-405A-B03C-64655BA1F225}" srcOrd="0" destOrd="0" parTransId="{BDFF7CC8-C673-40DD-BBD4-86C8A3CB844C}" sibTransId="{1078F5F7-7086-4EB4-9435-7D7B624D1F1B}"/>
    <dgm:cxn modelId="{1076E75D-4506-4CF4-8A22-2F23AEF8FCE1}" type="presOf" srcId="{F9B6504A-C154-4574-AF5A-E3E3325D182E}" destId="{D1F00F61-EF6A-4971-8AE2-A1964BEE12AE}" srcOrd="0" destOrd="0" presId="urn:microsoft.com/office/officeart/2005/8/layout/hList1"/>
    <dgm:cxn modelId="{7E790361-812D-494A-B457-A1DBD8FBB70D}" srcId="{3D7D36D8-A93D-405A-B03C-64655BA1F225}" destId="{FA69C0DA-8D29-4B3B-89D6-E3856B145407}" srcOrd="0" destOrd="0" parTransId="{CF38EB2F-DB18-4143-B7C0-92991E304169}" sibTransId="{E3F12828-86EF-426F-9D38-7715EE66BEA0}"/>
    <dgm:cxn modelId="{6F7D2446-6B31-4ABE-A2DC-4657C781F848}" srcId="{3D7D36D8-A93D-405A-B03C-64655BA1F225}" destId="{91E4CB95-6C43-4E58-BB10-A2E78B2CFC86}" srcOrd="1" destOrd="0" parTransId="{1BC1BA71-D67A-4CDB-9886-B4F68F2D2948}" sibTransId="{32A7C3BE-7180-4366-AE70-78E792355472}"/>
    <dgm:cxn modelId="{D6F1C16E-D267-4A9B-AF9D-703E3137637C}" srcId="{C165F5A2-961C-4203-B30E-A7937323AA98}" destId="{E001A740-60C6-48FF-853E-5E231C5CA2D0}" srcOrd="3" destOrd="0" parTransId="{77693B7E-C3AF-4034-8FB5-59810199853F}" sibTransId="{510C873D-0038-43D6-89B9-8EBCA5052E58}"/>
    <dgm:cxn modelId="{7DB4ED6E-CE4C-4B90-9F79-2DCD7F4761B2}" type="presOf" srcId="{FA69C0DA-8D29-4B3B-89D6-E3856B145407}" destId="{1BAE501D-2D83-4456-8379-E5373A9E1E60}" srcOrd="0" destOrd="0" presId="urn:microsoft.com/office/officeart/2005/8/layout/hList1"/>
    <dgm:cxn modelId="{6CC16C71-D565-4818-916C-4846CF8A90E5}" type="presOf" srcId="{4607F85E-7EC3-4429-89F2-805993B16629}" destId="{D1F00F61-EF6A-4971-8AE2-A1964BEE12AE}" srcOrd="0" destOrd="2" presId="urn:microsoft.com/office/officeart/2005/8/layout/hList1"/>
    <dgm:cxn modelId="{0B60A254-0F02-42D3-99F7-FFDB472AE82C}" srcId="{ABA7D2E6-C639-41E1-9BF0-ABF0B04C9D7D}" destId="{2826C2A5-D5D5-48AA-91FA-485A0CC34175}" srcOrd="1" destOrd="0" parTransId="{8E9C443B-1C77-4B5D-81B9-5E45C12C7EA4}" sibTransId="{480FCE9D-E351-40D3-B52D-D67E0BE4AAEB}"/>
    <dgm:cxn modelId="{9FB24378-6F83-4F01-AB26-5AE2CB02D710}" srcId="{C165F5A2-961C-4203-B30E-A7937323AA98}" destId="{F365A2F4-79DD-4463-AEF8-7C7EF84F805A}" srcOrd="1" destOrd="0" parTransId="{62328F11-020A-4357-8908-BB268110E786}" sibTransId="{F9E651AD-0FD9-40FE-9D20-1D42ADA3EDD0}"/>
    <dgm:cxn modelId="{34CF067B-C580-418C-92BA-44DF8409BB30}" srcId="{2826C2A5-D5D5-48AA-91FA-485A0CC34175}" destId="{F9B6504A-C154-4574-AF5A-E3E3325D182E}" srcOrd="0" destOrd="0" parTransId="{C26DD602-42AE-4D1F-8623-86F92FCBD01B}" sibTransId="{663EE278-5DBB-4CEE-842E-3E75C030CD76}"/>
    <dgm:cxn modelId="{7E97798B-6783-47F6-A2AF-206B0BDB984B}" srcId="{C165F5A2-961C-4203-B30E-A7937323AA98}" destId="{BE41E68F-9701-4763-A737-82ED2C017B38}" srcOrd="2" destOrd="0" parTransId="{E62D144B-8DAE-437D-8326-2F8849F2726F}" sibTransId="{5C4FB542-0F76-4753-B670-DF9404F237B3}"/>
    <dgm:cxn modelId="{D6ED65AE-1FEA-402A-9020-247242788515}" srcId="{2826C2A5-D5D5-48AA-91FA-485A0CC34175}" destId="{4607F85E-7EC3-4429-89F2-805993B16629}" srcOrd="2" destOrd="0" parTransId="{30EA8B66-B6A6-414B-A9A8-BA6A7E71A4FA}" sibTransId="{D00392F7-90C6-4F9B-942F-C179644DFC1C}"/>
    <dgm:cxn modelId="{58AEEAB8-7D8A-4D1B-9FDE-99EF3AAB8CB4}" type="presOf" srcId="{C165F5A2-961C-4203-B30E-A7937323AA98}" destId="{B533BF1B-5108-45D8-8323-E86BB91A37AC}" srcOrd="0" destOrd="0" presId="urn:microsoft.com/office/officeart/2005/8/layout/hList1"/>
    <dgm:cxn modelId="{7CE6B6BB-0315-495C-ACCE-A46C08683801}" type="presOf" srcId="{3D7D36D8-A93D-405A-B03C-64655BA1F225}" destId="{F1BD8D7C-7BAF-47F7-885B-C9515C1563A5}" srcOrd="0" destOrd="0" presId="urn:microsoft.com/office/officeart/2005/8/layout/hList1"/>
    <dgm:cxn modelId="{08025FC0-CDEB-4AD8-96E8-25DAB26EA984}" type="presOf" srcId="{BE41E68F-9701-4763-A737-82ED2C017B38}" destId="{82C47702-F739-45B7-90FC-1BAB0BFDD907}" srcOrd="0" destOrd="2" presId="urn:microsoft.com/office/officeart/2005/8/layout/hList1"/>
    <dgm:cxn modelId="{519FD1C8-A585-45CE-AE40-8586B8E2583D}" type="presOf" srcId="{B5D4ECA2-3346-41B1-B547-7F7B59C7706C}" destId="{1BAE501D-2D83-4456-8379-E5373A9E1E60}" srcOrd="0" destOrd="2" presId="urn:microsoft.com/office/officeart/2005/8/layout/hList1"/>
    <dgm:cxn modelId="{E5EA26CC-2E99-4588-91EA-AC8574C28242}" type="presOf" srcId="{ABA7D2E6-C639-41E1-9BF0-ABF0B04C9D7D}" destId="{1D451D84-BC71-4FB9-B8A9-1F5F28E3A9F1}" srcOrd="0" destOrd="0" presId="urn:microsoft.com/office/officeart/2005/8/layout/hList1"/>
    <dgm:cxn modelId="{DCC6BDD0-5843-486D-90E5-91E7693F985F}" srcId="{2826C2A5-D5D5-48AA-91FA-485A0CC34175}" destId="{3BF3CF17-129D-4549-97FC-905E45D37AFF}" srcOrd="1" destOrd="0" parTransId="{5B6AE34F-7E85-4813-AEE3-5923F8CF7645}" sibTransId="{827F6ED3-718D-4D24-BBC1-0C118DDB3717}"/>
    <dgm:cxn modelId="{73BD3AD2-CE4A-4A47-BFD2-23B17311C0FD}" srcId="{3D7D36D8-A93D-405A-B03C-64655BA1F225}" destId="{B5D4ECA2-3346-41B1-B547-7F7B59C7706C}" srcOrd="2" destOrd="0" parTransId="{01173931-830D-4DA3-BFC6-D8BFA6E49093}" sibTransId="{4DD1166A-64F2-44B0-81CA-944411CA5D51}"/>
    <dgm:cxn modelId="{D4DDB6D5-16F1-4720-8607-E6D1ACD161F5}" srcId="{ABA7D2E6-C639-41E1-9BF0-ABF0B04C9D7D}" destId="{C165F5A2-961C-4203-B30E-A7937323AA98}" srcOrd="2" destOrd="0" parTransId="{F9482A16-EE9F-4BA5-8414-3DFEFF36D9A1}" sibTransId="{B9880127-087B-4BA7-A900-C0E73AB021E8}"/>
    <dgm:cxn modelId="{648DCEE2-7276-4C56-A02F-A9AC4319BA05}" srcId="{3D7D36D8-A93D-405A-B03C-64655BA1F225}" destId="{03939F6A-E3DF-4BD0-BD54-7A856FEEE5C6}" srcOrd="3" destOrd="0" parTransId="{72096EE5-2F1D-4E30-8C85-F1F0A2E161A8}" sibTransId="{59E2FDE5-3065-496F-BC4B-71E31A6A3644}"/>
    <dgm:cxn modelId="{2F14ADE7-AEDB-4B3A-9805-83E911F90F7B}" type="presOf" srcId="{03939F6A-E3DF-4BD0-BD54-7A856FEEE5C6}" destId="{1BAE501D-2D83-4456-8379-E5373A9E1E60}" srcOrd="0" destOrd="3" presId="urn:microsoft.com/office/officeart/2005/8/layout/hList1"/>
    <dgm:cxn modelId="{04871BF6-DA62-46D1-8CAA-099A26FE6929}" type="presOf" srcId="{F365A2F4-79DD-4463-AEF8-7C7EF84F805A}" destId="{82C47702-F739-45B7-90FC-1BAB0BFDD907}" srcOrd="0" destOrd="1" presId="urn:microsoft.com/office/officeart/2005/8/layout/hList1"/>
    <dgm:cxn modelId="{2DF39CF7-8D48-434E-B0FF-4FBC7E54EFB7}" type="presOf" srcId="{E001A740-60C6-48FF-853E-5E231C5CA2D0}" destId="{82C47702-F739-45B7-90FC-1BAB0BFDD907}" srcOrd="0" destOrd="3" presId="urn:microsoft.com/office/officeart/2005/8/layout/hList1"/>
    <dgm:cxn modelId="{AD144BFA-B167-4C7F-A35D-4B22F21C3AE1}" type="presOf" srcId="{91E4CB95-6C43-4E58-BB10-A2E78B2CFC86}" destId="{1BAE501D-2D83-4456-8379-E5373A9E1E60}" srcOrd="0" destOrd="1" presId="urn:microsoft.com/office/officeart/2005/8/layout/hList1"/>
    <dgm:cxn modelId="{695192DB-19D5-45C9-8496-2364A2563F02}" type="presParOf" srcId="{1D451D84-BC71-4FB9-B8A9-1F5F28E3A9F1}" destId="{7C4C5A9C-27EE-44AB-B0BD-238A2FBA2516}" srcOrd="0" destOrd="0" presId="urn:microsoft.com/office/officeart/2005/8/layout/hList1"/>
    <dgm:cxn modelId="{8E914557-17AB-4931-B3C5-3E3A9789B1F9}" type="presParOf" srcId="{7C4C5A9C-27EE-44AB-B0BD-238A2FBA2516}" destId="{F1BD8D7C-7BAF-47F7-885B-C9515C1563A5}" srcOrd="0" destOrd="0" presId="urn:microsoft.com/office/officeart/2005/8/layout/hList1"/>
    <dgm:cxn modelId="{27F52D65-993C-4EE3-B2D6-A048701D9C3F}" type="presParOf" srcId="{7C4C5A9C-27EE-44AB-B0BD-238A2FBA2516}" destId="{1BAE501D-2D83-4456-8379-E5373A9E1E60}" srcOrd="1" destOrd="0" presId="urn:microsoft.com/office/officeart/2005/8/layout/hList1"/>
    <dgm:cxn modelId="{AA5293AB-2C59-4B3C-91EB-AA3611DB477A}" type="presParOf" srcId="{1D451D84-BC71-4FB9-B8A9-1F5F28E3A9F1}" destId="{4656D361-DEDA-4C6B-A4C8-E875577E2F5F}" srcOrd="1" destOrd="0" presId="urn:microsoft.com/office/officeart/2005/8/layout/hList1"/>
    <dgm:cxn modelId="{D595AC9D-A19B-4FD1-9CF1-E83D12FCDAC8}" type="presParOf" srcId="{1D451D84-BC71-4FB9-B8A9-1F5F28E3A9F1}" destId="{3EBFCC6D-9D13-4CCD-95E7-9677DDA53E92}" srcOrd="2" destOrd="0" presId="urn:microsoft.com/office/officeart/2005/8/layout/hList1"/>
    <dgm:cxn modelId="{5003B743-7B6F-44A3-8050-A746A2E155FE}" type="presParOf" srcId="{3EBFCC6D-9D13-4CCD-95E7-9677DDA53E92}" destId="{72D5AC31-0D31-4845-A501-E31BA3157AA0}" srcOrd="0" destOrd="0" presId="urn:microsoft.com/office/officeart/2005/8/layout/hList1"/>
    <dgm:cxn modelId="{E7E2825D-B0D8-4372-B2AF-F3B34DE26D47}" type="presParOf" srcId="{3EBFCC6D-9D13-4CCD-95E7-9677DDA53E92}" destId="{D1F00F61-EF6A-4971-8AE2-A1964BEE12AE}" srcOrd="1" destOrd="0" presId="urn:microsoft.com/office/officeart/2005/8/layout/hList1"/>
    <dgm:cxn modelId="{BCD7F583-2A47-4374-A44B-D0CDB80D0D9D}" type="presParOf" srcId="{1D451D84-BC71-4FB9-B8A9-1F5F28E3A9F1}" destId="{2E2010FD-C814-48D3-AADD-E89324A8C265}" srcOrd="3" destOrd="0" presId="urn:microsoft.com/office/officeart/2005/8/layout/hList1"/>
    <dgm:cxn modelId="{431DD7CB-50B1-448D-B66A-765A3BB80CC8}" type="presParOf" srcId="{1D451D84-BC71-4FB9-B8A9-1F5F28E3A9F1}" destId="{A79E8CB0-6C45-4FF7-9C6E-183B5EC51134}" srcOrd="4" destOrd="0" presId="urn:microsoft.com/office/officeart/2005/8/layout/hList1"/>
    <dgm:cxn modelId="{079E8BE2-4FEE-491E-BDE9-7161BCCD115D}" type="presParOf" srcId="{A79E8CB0-6C45-4FF7-9C6E-183B5EC51134}" destId="{B533BF1B-5108-45D8-8323-E86BB91A37AC}" srcOrd="0" destOrd="0" presId="urn:microsoft.com/office/officeart/2005/8/layout/hList1"/>
    <dgm:cxn modelId="{5692C9E5-F1BD-4F90-95E4-9707F5786857}" type="presParOf" srcId="{A79E8CB0-6C45-4FF7-9C6E-183B5EC51134}" destId="{82C47702-F739-45B7-90FC-1BAB0BFDD90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10C560-9BDB-4394-9E59-AC763FA65BDB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3F4613F3-95E8-434A-8AFA-617D23E1AF4B}">
      <dgm:prSet phldrT="[文本]"/>
      <dgm:spPr/>
      <dgm:t>
        <a:bodyPr/>
        <a:lstStyle/>
        <a:p>
          <a:r>
            <a:rPr lang="en-US" altLang="zh-CN" dirty="0"/>
            <a:t>1</a:t>
          </a:r>
          <a:r>
            <a:rPr lang="zh-CN" altLang="en-US" dirty="0"/>
            <a:t>、共用的配置文件拆分            </a:t>
          </a:r>
          <a:r>
            <a:rPr lang="en-US" altLang="zh-CN" dirty="0"/>
            <a:t>2</a:t>
          </a:r>
          <a:r>
            <a:rPr lang="zh-CN" altLang="en-US" dirty="0"/>
            <a:t>、执行计划按需调整</a:t>
          </a:r>
        </a:p>
      </dgm:t>
    </dgm:pt>
    <dgm:pt modelId="{78640BBE-9D68-4DC3-A1FA-36CBFD8A967A}" cxnId="{A6AA81F1-7E81-411A-BA7C-79B7BD7B564D}" type="parTrans">
      <dgm:prSet/>
      <dgm:spPr/>
      <dgm:t>
        <a:bodyPr/>
        <a:lstStyle/>
        <a:p>
          <a:endParaRPr lang="zh-CN" altLang="en-US"/>
        </a:p>
      </dgm:t>
    </dgm:pt>
    <dgm:pt modelId="{4AD4DBD0-1463-465F-82F4-1FA36A64A4F4}" cxnId="{A6AA81F1-7E81-411A-BA7C-79B7BD7B564D}" type="sibTrans">
      <dgm:prSet/>
      <dgm:spPr/>
      <dgm:t>
        <a:bodyPr/>
        <a:lstStyle/>
        <a:p>
          <a:endParaRPr lang="zh-CN" altLang="en-US"/>
        </a:p>
      </dgm:t>
    </dgm:pt>
    <dgm:pt modelId="{5F892331-5596-4D0D-A68C-52EDEECC07AE}">
      <dgm:prSet phldrT="[文本]"/>
      <dgm:spPr/>
      <dgm:t>
        <a:bodyPr/>
        <a:lstStyle/>
        <a:p>
          <a:r>
            <a:rPr lang="zh-CN" altLang="en-US" dirty="0"/>
            <a:t>正式区和测试区独立使用功能正常，并且能相互同步程序和数据</a:t>
          </a:r>
        </a:p>
      </dgm:t>
    </dgm:pt>
    <dgm:pt modelId="{4277B6A7-B135-4AC2-86FD-2B21188F63E7}" cxnId="{4327158E-D5E7-4233-B7C2-A277A19A29D0}" type="parTrans">
      <dgm:prSet/>
      <dgm:spPr/>
      <dgm:t>
        <a:bodyPr/>
        <a:lstStyle/>
        <a:p>
          <a:endParaRPr lang="zh-CN" altLang="en-US"/>
        </a:p>
      </dgm:t>
    </dgm:pt>
    <dgm:pt modelId="{0F77B36C-4786-4FAF-98F6-64AACEC5773A}" cxnId="{4327158E-D5E7-4233-B7C2-A277A19A29D0}" type="sibTrans">
      <dgm:prSet/>
      <dgm:spPr/>
      <dgm:t>
        <a:bodyPr/>
        <a:lstStyle/>
        <a:p>
          <a:endParaRPr lang="zh-CN" altLang="en-US"/>
        </a:p>
      </dgm:t>
    </dgm:pt>
    <dgm:pt modelId="{374ECF44-40A1-49FA-A432-67621BEC7B77}">
      <dgm:prSet phldrT="[文本]"/>
      <dgm:spPr/>
      <dgm:t>
        <a:bodyPr/>
        <a:lstStyle/>
        <a:p>
          <a:r>
            <a:rPr lang="en-US" altLang="zh-CN" dirty="0"/>
            <a:t>1</a:t>
          </a:r>
          <a:r>
            <a:rPr lang="zh-CN" altLang="en-US" dirty="0"/>
            <a:t>、正式区测试区程序目录互相挂载                           </a:t>
          </a:r>
          <a:r>
            <a:rPr lang="en-US" altLang="zh-CN" dirty="0"/>
            <a:t>2</a:t>
          </a:r>
          <a:r>
            <a:rPr lang="zh-CN" altLang="en-US" dirty="0"/>
            <a:t>、数据库监听同时配置正式区和测试区</a:t>
          </a:r>
        </a:p>
      </dgm:t>
    </dgm:pt>
    <dgm:pt modelId="{36722DCD-A8D4-463C-A172-94F1280CC4AA}" cxnId="{80FE6F43-94E6-429A-AAC8-CA6B03C8949E}" type="parTrans">
      <dgm:prSet/>
      <dgm:spPr/>
      <dgm:t>
        <a:bodyPr/>
        <a:lstStyle/>
        <a:p>
          <a:endParaRPr lang="zh-CN" altLang="en-US"/>
        </a:p>
      </dgm:t>
    </dgm:pt>
    <dgm:pt modelId="{2C0212AF-7F3B-4A62-993F-AC643EC1A25D}" cxnId="{80FE6F43-94E6-429A-AAC8-CA6B03C8949E}" type="sibTrans">
      <dgm:prSet/>
      <dgm:spPr/>
      <dgm:t>
        <a:bodyPr/>
        <a:lstStyle/>
        <a:p>
          <a:endParaRPr lang="zh-CN" altLang="en-US"/>
        </a:p>
      </dgm:t>
    </dgm:pt>
    <dgm:pt modelId="{E9314EC3-A43C-4426-9CA5-60D02E6500DA}" type="pres">
      <dgm:prSet presAssocID="{0410C560-9BDB-4394-9E59-AC763FA65BDB}" presName="linearFlow" presStyleCnt="0">
        <dgm:presLayoutVars>
          <dgm:dir/>
          <dgm:resizeHandles val="exact"/>
        </dgm:presLayoutVars>
      </dgm:prSet>
      <dgm:spPr/>
    </dgm:pt>
    <dgm:pt modelId="{139F77A5-2569-43D8-A278-A52FA53BF26E}" type="pres">
      <dgm:prSet presAssocID="{3F4613F3-95E8-434A-8AFA-617D23E1AF4B}" presName="node" presStyleLbl="node1" presStyleIdx="0" presStyleCnt="3" custScaleY="100201">
        <dgm:presLayoutVars>
          <dgm:bulletEnabled val="1"/>
        </dgm:presLayoutVars>
      </dgm:prSet>
      <dgm:spPr/>
    </dgm:pt>
    <dgm:pt modelId="{68028029-2E7F-4037-81EC-A196D80284CD}" type="pres">
      <dgm:prSet presAssocID="{4AD4DBD0-1463-465F-82F4-1FA36A64A4F4}" presName="spacerL" presStyleCnt="0"/>
      <dgm:spPr/>
    </dgm:pt>
    <dgm:pt modelId="{33948C83-51B9-4B43-BD38-5038AE731E20}" type="pres">
      <dgm:prSet presAssocID="{4AD4DBD0-1463-465F-82F4-1FA36A64A4F4}" presName="sibTrans" presStyleLbl="sibTrans2D1" presStyleIdx="0" presStyleCnt="2"/>
      <dgm:spPr/>
    </dgm:pt>
    <dgm:pt modelId="{07C0CCF7-6781-48C9-8CD0-72FE0F618989}" type="pres">
      <dgm:prSet presAssocID="{4AD4DBD0-1463-465F-82F4-1FA36A64A4F4}" presName="spacerR" presStyleCnt="0"/>
      <dgm:spPr/>
    </dgm:pt>
    <dgm:pt modelId="{7F4D8973-C8B1-46EA-A309-7F4E16BBB440}" type="pres">
      <dgm:prSet presAssocID="{374ECF44-40A1-49FA-A432-67621BEC7B77}" presName="node" presStyleLbl="node1" presStyleIdx="1" presStyleCnt="3">
        <dgm:presLayoutVars>
          <dgm:bulletEnabled val="1"/>
        </dgm:presLayoutVars>
      </dgm:prSet>
      <dgm:spPr/>
    </dgm:pt>
    <dgm:pt modelId="{D7F516B8-9A27-40F1-BE74-6EE7D216CC58}" type="pres">
      <dgm:prSet presAssocID="{2C0212AF-7F3B-4A62-993F-AC643EC1A25D}" presName="spacerL" presStyleCnt="0"/>
      <dgm:spPr/>
    </dgm:pt>
    <dgm:pt modelId="{D2D0A2C5-8FAC-45D2-A1CF-60B9BD7946AB}" type="pres">
      <dgm:prSet presAssocID="{2C0212AF-7F3B-4A62-993F-AC643EC1A25D}" presName="sibTrans" presStyleLbl="sibTrans2D1" presStyleIdx="1" presStyleCnt="2"/>
      <dgm:spPr/>
    </dgm:pt>
    <dgm:pt modelId="{31A031A7-C711-431B-A46C-A1AFB27DB903}" type="pres">
      <dgm:prSet presAssocID="{2C0212AF-7F3B-4A62-993F-AC643EC1A25D}" presName="spacerR" presStyleCnt="0"/>
      <dgm:spPr/>
    </dgm:pt>
    <dgm:pt modelId="{5F91B663-83A3-49B9-8887-087367C0DC3C}" type="pres">
      <dgm:prSet presAssocID="{5F892331-5596-4D0D-A68C-52EDEECC07AE}" presName="node" presStyleLbl="node1" presStyleIdx="2" presStyleCnt="3" custScaleY="100201">
        <dgm:presLayoutVars>
          <dgm:bulletEnabled val="1"/>
        </dgm:presLayoutVars>
      </dgm:prSet>
      <dgm:spPr/>
    </dgm:pt>
  </dgm:ptLst>
  <dgm:cxnLst>
    <dgm:cxn modelId="{80FE6F43-94E6-429A-AAC8-CA6B03C8949E}" srcId="{0410C560-9BDB-4394-9E59-AC763FA65BDB}" destId="{374ECF44-40A1-49FA-A432-67621BEC7B77}" srcOrd="1" destOrd="0" parTransId="{36722DCD-A8D4-463C-A172-94F1280CC4AA}" sibTransId="{2C0212AF-7F3B-4A62-993F-AC643EC1A25D}"/>
    <dgm:cxn modelId="{4327158E-D5E7-4233-B7C2-A277A19A29D0}" srcId="{0410C560-9BDB-4394-9E59-AC763FA65BDB}" destId="{5F892331-5596-4D0D-A68C-52EDEECC07AE}" srcOrd="2" destOrd="0" parTransId="{4277B6A7-B135-4AC2-86FD-2B21188F63E7}" sibTransId="{0F77B36C-4786-4FAF-98F6-64AACEC5773A}"/>
    <dgm:cxn modelId="{A473EA98-F4B9-4816-862D-B143D46E7770}" type="presOf" srcId="{0410C560-9BDB-4394-9E59-AC763FA65BDB}" destId="{E9314EC3-A43C-4426-9CA5-60D02E6500DA}" srcOrd="0" destOrd="0" presId="urn:microsoft.com/office/officeart/2005/8/layout/equation1"/>
    <dgm:cxn modelId="{2EA76FB3-DEF2-451E-8467-8CD762930B73}" type="presOf" srcId="{3F4613F3-95E8-434A-8AFA-617D23E1AF4B}" destId="{139F77A5-2569-43D8-A278-A52FA53BF26E}" srcOrd="0" destOrd="0" presId="urn:microsoft.com/office/officeart/2005/8/layout/equation1"/>
    <dgm:cxn modelId="{18BB6CDF-AD45-414E-8BE3-837A3480354B}" type="presOf" srcId="{5F892331-5596-4D0D-A68C-52EDEECC07AE}" destId="{5F91B663-83A3-49B9-8887-087367C0DC3C}" srcOrd="0" destOrd="0" presId="urn:microsoft.com/office/officeart/2005/8/layout/equation1"/>
    <dgm:cxn modelId="{4D1E11EC-96B8-425F-B215-77CE6DAEA24C}" type="presOf" srcId="{4AD4DBD0-1463-465F-82F4-1FA36A64A4F4}" destId="{33948C83-51B9-4B43-BD38-5038AE731E20}" srcOrd="0" destOrd="0" presId="urn:microsoft.com/office/officeart/2005/8/layout/equation1"/>
    <dgm:cxn modelId="{B17395ED-45F1-4C58-9EA9-1025264B6044}" type="presOf" srcId="{374ECF44-40A1-49FA-A432-67621BEC7B77}" destId="{7F4D8973-C8B1-46EA-A309-7F4E16BBB440}" srcOrd="0" destOrd="0" presId="urn:microsoft.com/office/officeart/2005/8/layout/equation1"/>
    <dgm:cxn modelId="{A6AA81F1-7E81-411A-BA7C-79B7BD7B564D}" srcId="{0410C560-9BDB-4394-9E59-AC763FA65BDB}" destId="{3F4613F3-95E8-434A-8AFA-617D23E1AF4B}" srcOrd="0" destOrd="0" parTransId="{78640BBE-9D68-4DC3-A1FA-36CBFD8A967A}" sibTransId="{4AD4DBD0-1463-465F-82F4-1FA36A64A4F4}"/>
    <dgm:cxn modelId="{08496DFA-8506-40D6-BABC-9CBFFB396B34}" type="presOf" srcId="{2C0212AF-7F3B-4A62-993F-AC643EC1A25D}" destId="{D2D0A2C5-8FAC-45D2-A1CF-60B9BD7946AB}" srcOrd="0" destOrd="0" presId="urn:microsoft.com/office/officeart/2005/8/layout/equation1"/>
    <dgm:cxn modelId="{B423DADB-0A9A-42AB-9E31-51EC49968B13}" type="presParOf" srcId="{E9314EC3-A43C-4426-9CA5-60D02E6500DA}" destId="{139F77A5-2569-43D8-A278-A52FA53BF26E}" srcOrd="0" destOrd="0" presId="urn:microsoft.com/office/officeart/2005/8/layout/equation1"/>
    <dgm:cxn modelId="{BDC5F054-C391-4AE2-8632-42AA66598B3B}" type="presParOf" srcId="{E9314EC3-A43C-4426-9CA5-60D02E6500DA}" destId="{68028029-2E7F-4037-81EC-A196D80284CD}" srcOrd="1" destOrd="0" presId="urn:microsoft.com/office/officeart/2005/8/layout/equation1"/>
    <dgm:cxn modelId="{31BBFBA8-F3C6-4208-8C65-BE9E3AB1819E}" type="presParOf" srcId="{E9314EC3-A43C-4426-9CA5-60D02E6500DA}" destId="{33948C83-51B9-4B43-BD38-5038AE731E20}" srcOrd="2" destOrd="0" presId="urn:microsoft.com/office/officeart/2005/8/layout/equation1"/>
    <dgm:cxn modelId="{D87AEFF7-0839-479C-A78D-CA7FA517BC45}" type="presParOf" srcId="{E9314EC3-A43C-4426-9CA5-60D02E6500DA}" destId="{07C0CCF7-6781-48C9-8CD0-72FE0F618989}" srcOrd="3" destOrd="0" presId="urn:microsoft.com/office/officeart/2005/8/layout/equation1"/>
    <dgm:cxn modelId="{25787C48-DF6E-4ABF-AB52-B84F320DBCD6}" type="presParOf" srcId="{E9314EC3-A43C-4426-9CA5-60D02E6500DA}" destId="{7F4D8973-C8B1-46EA-A309-7F4E16BBB440}" srcOrd="4" destOrd="0" presId="urn:microsoft.com/office/officeart/2005/8/layout/equation1"/>
    <dgm:cxn modelId="{1BD64C2C-3D82-4C7C-AE55-5DF988A04BB3}" type="presParOf" srcId="{E9314EC3-A43C-4426-9CA5-60D02E6500DA}" destId="{D7F516B8-9A27-40F1-BE74-6EE7D216CC58}" srcOrd="5" destOrd="0" presId="urn:microsoft.com/office/officeart/2005/8/layout/equation1"/>
    <dgm:cxn modelId="{95C4DA35-7A4F-4488-8F24-7F3493D0C938}" type="presParOf" srcId="{E9314EC3-A43C-4426-9CA5-60D02E6500DA}" destId="{D2D0A2C5-8FAC-45D2-A1CF-60B9BD7946AB}" srcOrd="6" destOrd="0" presId="urn:microsoft.com/office/officeart/2005/8/layout/equation1"/>
    <dgm:cxn modelId="{8493DDDE-5E28-497E-BB20-3D5DB0B78FE4}" type="presParOf" srcId="{E9314EC3-A43C-4426-9CA5-60D02E6500DA}" destId="{31A031A7-C711-431B-A46C-A1AFB27DB903}" srcOrd="7" destOrd="0" presId="urn:microsoft.com/office/officeart/2005/8/layout/equation1"/>
    <dgm:cxn modelId="{CC7F4D50-A4DD-4E80-9BD4-B592D80DC597}" type="presParOf" srcId="{E9314EC3-A43C-4426-9CA5-60D02E6500DA}" destId="{5F91B663-83A3-49B9-8887-087367C0DC3C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EE4A3-6739-48E2-A241-4546DD6EC674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8378145-5911-4612-BF1D-62EC8802378C}">
      <dgm:prSet phldrT="[文本]"/>
      <dgm:spPr/>
      <dgm:t>
        <a:bodyPr/>
        <a:lstStyle/>
        <a:p>
          <a:r>
            <a:rPr lang="zh-CN" altLang="en-US" dirty="0"/>
            <a:t>原定</a:t>
          </a:r>
          <a:r>
            <a:rPr lang="en-US" altLang="zh-CN" dirty="0"/>
            <a:t>5</a:t>
          </a:r>
          <a:r>
            <a:rPr lang="zh-CN" altLang="en-US" dirty="0"/>
            <a:t>天完成，提前一天完成，为现场顾问预留了充足的模拟测试时间</a:t>
          </a:r>
        </a:p>
      </dgm:t>
    </dgm:pt>
    <dgm:pt modelId="{A3E504F5-A17F-42D7-9152-6C5F8F734C52}" cxnId="{D2CCD698-6AC8-4E51-8EDC-7DCB2415B652}" type="parTrans">
      <dgm:prSet/>
      <dgm:spPr/>
      <dgm:t>
        <a:bodyPr/>
        <a:lstStyle/>
        <a:p>
          <a:endParaRPr lang="zh-CN" altLang="en-US"/>
        </a:p>
      </dgm:t>
    </dgm:pt>
    <dgm:pt modelId="{9BAF95C4-E827-49D2-969B-0B56EF973033}" cxnId="{D2CCD698-6AC8-4E51-8EDC-7DCB2415B652}" type="sibTrans">
      <dgm:prSet/>
      <dgm:spPr/>
      <dgm:t>
        <a:bodyPr/>
        <a:lstStyle/>
        <a:p>
          <a:endParaRPr lang="zh-CN" altLang="en-US"/>
        </a:p>
      </dgm:t>
    </dgm:pt>
    <dgm:pt modelId="{BE3015DB-DA5D-4C35-BE64-DA07F1C7FFE2}">
      <dgm:prSet phldrT="[文本]"/>
      <dgm:spPr/>
      <dgm:t>
        <a:bodyPr/>
        <a:lstStyle/>
        <a:p>
          <a:r>
            <a:rPr lang="zh-CN" altLang="en-US" dirty="0"/>
            <a:t>正式区和测试区运行稳定，目前运行速度良好，无效能问题</a:t>
          </a:r>
        </a:p>
      </dgm:t>
    </dgm:pt>
    <dgm:pt modelId="{5DF92719-50AC-41D0-BE9E-08050BCB230D}" cxnId="{A48F1214-AD9A-4792-947F-E40D3DC77C9E}" type="parTrans">
      <dgm:prSet/>
      <dgm:spPr/>
      <dgm:t>
        <a:bodyPr/>
        <a:lstStyle/>
        <a:p>
          <a:endParaRPr lang="zh-CN" altLang="en-US"/>
        </a:p>
      </dgm:t>
    </dgm:pt>
    <dgm:pt modelId="{247DC99D-07DE-49E1-84B6-749156DB072A}" cxnId="{A48F1214-AD9A-4792-947F-E40D3DC77C9E}" type="sibTrans">
      <dgm:prSet/>
      <dgm:spPr/>
      <dgm:t>
        <a:bodyPr/>
        <a:lstStyle/>
        <a:p>
          <a:endParaRPr lang="zh-CN" altLang="en-US"/>
        </a:p>
      </dgm:t>
    </dgm:pt>
    <dgm:pt modelId="{A24F4678-DFD5-44BC-B26D-7A6CF4FA2FC8}">
      <dgm:prSet phldrT="[文本]"/>
      <dgm:spPr/>
      <dgm:t>
        <a:bodyPr/>
        <a:lstStyle/>
        <a:p>
          <a:r>
            <a:rPr lang="en-US" altLang="zh-CN" dirty="0" err="1"/>
            <a:t>Dataguard</a:t>
          </a:r>
          <a:r>
            <a:rPr lang="zh-CN" altLang="en-US" dirty="0"/>
            <a:t>保障了数据安全</a:t>
          </a:r>
        </a:p>
      </dgm:t>
    </dgm:pt>
    <dgm:pt modelId="{B7716DEF-EECB-4015-A4B7-63530ECED0EF}" cxnId="{4EEFE203-9010-4F9C-B1BD-F82606D6692C}" type="parTrans">
      <dgm:prSet/>
      <dgm:spPr/>
      <dgm:t>
        <a:bodyPr/>
        <a:lstStyle/>
        <a:p>
          <a:endParaRPr lang="zh-CN" altLang="en-US"/>
        </a:p>
      </dgm:t>
    </dgm:pt>
    <dgm:pt modelId="{8F59811B-9928-4AA1-8D79-91083AE1E82E}" cxnId="{4EEFE203-9010-4F9C-B1BD-F82606D6692C}" type="sibTrans">
      <dgm:prSet/>
      <dgm:spPr/>
      <dgm:t>
        <a:bodyPr/>
        <a:lstStyle/>
        <a:p>
          <a:endParaRPr lang="zh-CN" altLang="en-US"/>
        </a:p>
      </dgm:t>
    </dgm:pt>
    <dgm:pt modelId="{DB381D49-8501-4281-A5A4-D5EB46BC80F8}" type="pres">
      <dgm:prSet presAssocID="{0FBEE4A3-6739-48E2-A241-4546DD6EC674}" presName="linearFlow" presStyleCnt="0">
        <dgm:presLayoutVars>
          <dgm:dir/>
          <dgm:resizeHandles val="exact"/>
        </dgm:presLayoutVars>
      </dgm:prSet>
      <dgm:spPr/>
    </dgm:pt>
    <dgm:pt modelId="{D531564F-A477-4DB0-856B-8192F6EF332F}" type="pres">
      <dgm:prSet presAssocID="{38378145-5911-4612-BF1D-62EC8802378C}" presName="composite" presStyleCnt="0"/>
      <dgm:spPr/>
    </dgm:pt>
    <dgm:pt modelId="{59C2C957-51C7-4A68-BA9B-71D2081C3B43}" type="pres">
      <dgm:prSet presAssocID="{38378145-5911-4612-BF1D-62EC8802378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F12461BE-094C-4350-A5F8-16667FBD41F6}" type="pres">
      <dgm:prSet presAssocID="{38378145-5911-4612-BF1D-62EC8802378C}" presName="txShp" presStyleLbl="node1" presStyleIdx="0" presStyleCnt="3">
        <dgm:presLayoutVars>
          <dgm:bulletEnabled val="1"/>
        </dgm:presLayoutVars>
      </dgm:prSet>
      <dgm:spPr/>
    </dgm:pt>
    <dgm:pt modelId="{90797F40-92B7-42C6-9947-19EEF2263877}" type="pres">
      <dgm:prSet presAssocID="{9BAF95C4-E827-49D2-969B-0B56EF973033}" presName="spacing" presStyleCnt="0"/>
      <dgm:spPr/>
    </dgm:pt>
    <dgm:pt modelId="{552BD54A-2E2E-4C29-B89E-06FCE555226B}" type="pres">
      <dgm:prSet presAssocID="{BE3015DB-DA5D-4C35-BE64-DA07F1C7FFE2}" presName="composite" presStyleCnt="0"/>
      <dgm:spPr/>
    </dgm:pt>
    <dgm:pt modelId="{991CA93B-6D23-4FFF-8D3C-38BDEC8FC750}" type="pres">
      <dgm:prSet presAssocID="{BE3015DB-DA5D-4C35-BE64-DA07F1C7FFE2}" presName="imgShp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6A19A75-D45A-4BDB-83E1-72CB9AC23950}" type="pres">
      <dgm:prSet presAssocID="{BE3015DB-DA5D-4C35-BE64-DA07F1C7FFE2}" presName="txShp" presStyleLbl="node1" presStyleIdx="1" presStyleCnt="3">
        <dgm:presLayoutVars>
          <dgm:bulletEnabled val="1"/>
        </dgm:presLayoutVars>
      </dgm:prSet>
      <dgm:spPr/>
    </dgm:pt>
    <dgm:pt modelId="{F9B207A4-DB52-4749-90C4-4539618F04B8}" type="pres">
      <dgm:prSet presAssocID="{247DC99D-07DE-49E1-84B6-749156DB072A}" presName="spacing" presStyleCnt="0"/>
      <dgm:spPr/>
    </dgm:pt>
    <dgm:pt modelId="{ABF0E990-DDDC-44D8-9982-41919BB87262}" type="pres">
      <dgm:prSet presAssocID="{A24F4678-DFD5-44BC-B26D-7A6CF4FA2FC8}" presName="composite" presStyleCnt="0"/>
      <dgm:spPr/>
    </dgm:pt>
    <dgm:pt modelId="{7A1EB291-82AF-4010-9287-2EBB19BAD2CF}" type="pres">
      <dgm:prSet presAssocID="{A24F4678-DFD5-44BC-B26D-7A6CF4FA2FC8}" presName="imgShp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D446E32-A1A9-43EC-8ED3-31E7F5A707E2}" type="pres">
      <dgm:prSet presAssocID="{A24F4678-DFD5-44BC-B26D-7A6CF4FA2FC8}" presName="txShp" presStyleLbl="node1" presStyleIdx="2" presStyleCnt="3">
        <dgm:presLayoutVars>
          <dgm:bulletEnabled val="1"/>
        </dgm:presLayoutVars>
      </dgm:prSet>
      <dgm:spPr/>
    </dgm:pt>
  </dgm:ptLst>
  <dgm:cxnLst>
    <dgm:cxn modelId="{4EEFE203-9010-4F9C-B1BD-F82606D6692C}" srcId="{0FBEE4A3-6739-48E2-A241-4546DD6EC674}" destId="{A24F4678-DFD5-44BC-B26D-7A6CF4FA2FC8}" srcOrd="2" destOrd="0" parTransId="{B7716DEF-EECB-4015-A4B7-63530ECED0EF}" sibTransId="{8F59811B-9928-4AA1-8D79-91083AE1E82E}"/>
    <dgm:cxn modelId="{A48F1214-AD9A-4792-947F-E40D3DC77C9E}" srcId="{0FBEE4A3-6739-48E2-A241-4546DD6EC674}" destId="{BE3015DB-DA5D-4C35-BE64-DA07F1C7FFE2}" srcOrd="1" destOrd="0" parTransId="{5DF92719-50AC-41D0-BE9E-08050BCB230D}" sibTransId="{247DC99D-07DE-49E1-84B6-749156DB072A}"/>
    <dgm:cxn modelId="{24110063-CA38-4B66-AEC6-A8668C3C23B5}" type="presOf" srcId="{BE3015DB-DA5D-4C35-BE64-DA07F1C7FFE2}" destId="{76A19A75-D45A-4BDB-83E1-72CB9AC23950}" srcOrd="0" destOrd="0" presId="urn:microsoft.com/office/officeart/2005/8/layout/vList3"/>
    <dgm:cxn modelId="{CFE3577A-2118-41A2-85E9-869D8A2C01BB}" type="presOf" srcId="{A24F4678-DFD5-44BC-B26D-7A6CF4FA2FC8}" destId="{1D446E32-A1A9-43EC-8ED3-31E7F5A707E2}" srcOrd="0" destOrd="0" presId="urn:microsoft.com/office/officeart/2005/8/layout/vList3"/>
    <dgm:cxn modelId="{D2CCD698-6AC8-4E51-8EDC-7DCB2415B652}" srcId="{0FBEE4A3-6739-48E2-A241-4546DD6EC674}" destId="{38378145-5911-4612-BF1D-62EC8802378C}" srcOrd="0" destOrd="0" parTransId="{A3E504F5-A17F-42D7-9152-6C5F8F734C52}" sibTransId="{9BAF95C4-E827-49D2-969B-0B56EF973033}"/>
    <dgm:cxn modelId="{3F7B69BE-98AD-433F-A81D-DFA3C32ACC8E}" type="presOf" srcId="{38378145-5911-4612-BF1D-62EC8802378C}" destId="{F12461BE-094C-4350-A5F8-16667FBD41F6}" srcOrd="0" destOrd="0" presId="urn:microsoft.com/office/officeart/2005/8/layout/vList3"/>
    <dgm:cxn modelId="{9763F4FB-CC04-4D06-81A8-1F412FC5DA88}" type="presOf" srcId="{0FBEE4A3-6739-48E2-A241-4546DD6EC674}" destId="{DB381D49-8501-4281-A5A4-D5EB46BC80F8}" srcOrd="0" destOrd="0" presId="urn:microsoft.com/office/officeart/2005/8/layout/vList3"/>
    <dgm:cxn modelId="{4A897186-9392-4E52-8DEC-03EF87E9A500}" type="presParOf" srcId="{DB381D49-8501-4281-A5A4-D5EB46BC80F8}" destId="{D531564F-A477-4DB0-856B-8192F6EF332F}" srcOrd="0" destOrd="0" presId="urn:microsoft.com/office/officeart/2005/8/layout/vList3"/>
    <dgm:cxn modelId="{C74D1E4A-F0C6-4065-A32D-2DF578F2D774}" type="presParOf" srcId="{D531564F-A477-4DB0-856B-8192F6EF332F}" destId="{59C2C957-51C7-4A68-BA9B-71D2081C3B43}" srcOrd="0" destOrd="0" presId="urn:microsoft.com/office/officeart/2005/8/layout/vList3"/>
    <dgm:cxn modelId="{8B5230AE-A303-4AA2-96CC-73F8AE08EE77}" type="presParOf" srcId="{D531564F-A477-4DB0-856B-8192F6EF332F}" destId="{F12461BE-094C-4350-A5F8-16667FBD41F6}" srcOrd="1" destOrd="0" presId="urn:microsoft.com/office/officeart/2005/8/layout/vList3"/>
    <dgm:cxn modelId="{EB38F105-9F73-4A53-80E5-FF37CF285E3C}" type="presParOf" srcId="{DB381D49-8501-4281-A5A4-D5EB46BC80F8}" destId="{90797F40-92B7-42C6-9947-19EEF2263877}" srcOrd="1" destOrd="0" presId="urn:microsoft.com/office/officeart/2005/8/layout/vList3"/>
    <dgm:cxn modelId="{E0E58F15-63AB-475D-A6A3-B1342768CCA2}" type="presParOf" srcId="{DB381D49-8501-4281-A5A4-D5EB46BC80F8}" destId="{552BD54A-2E2E-4C29-B89E-06FCE555226B}" srcOrd="2" destOrd="0" presId="urn:microsoft.com/office/officeart/2005/8/layout/vList3"/>
    <dgm:cxn modelId="{720AF8E9-67D6-4959-A78A-1D5A4250F09C}" type="presParOf" srcId="{552BD54A-2E2E-4C29-B89E-06FCE555226B}" destId="{991CA93B-6D23-4FFF-8D3C-38BDEC8FC750}" srcOrd="0" destOrd="0" presId="urn:microsoft.com/office/officeart/2005/8/layout/vList3"/>
    <dgm:cxn modelId="{96CABBF4-93AF-4AF1-8EE6-1C28A26D6C88}" type="presParOf" srcId="{552BD54A-2E2E-4C29-B89E-06FCE555226B}" destId="{76A19A75-D45A-4BDB-83E1-72CB9AC23950}" srcOrd="1" destOrd="0" presId="urn:microsoft.com/office/officeart/2005/8/layout/vList3"/>
    <dgm:cxn modelId="{FF0638D9-9D6D-472A-B0A0-93D43EE078A6}" type="presParOf" srcId="{DB381D49-8501-4281-A5A4-D5EB46BC80F8}" destId="{F9B207A4-DB52-4749-90C4-4539618F04B8}" srcOrd="3" destOrd="0" presId="urn:microsoft.com/office/officeart/2005/8/layout/vList3"/>
    <dgm:cxn modelId="{13C7BB80-7741-4095-90FC-EEFDE009CAEC}" type="presParOf" srcId="{DB381D49-8501-4281-A5A4-D5EB46BC80F8}" destId="{ABF0E990-DDDC-44D8-9982-41919BB87262}" srcOrd="4" destOrd="0" presId="urn:microsoft.com/office/officeart/2005/8/layout/vList3"/>
    <dgm:cxn modelId="{C25076A8-20C1-4742-9F1F-FD133018962C}" type="presParOf" srcId="{ABF0E990-DDDC-44D8-9982-41919BB87262}" destId="{7A1EB291-82AF-4010-9287-2EBB19BAD2CF}" srcOrd="0" destOrd="0" presId="urn:microsoft.com/office/officeart/2005/8/layout/vList3"/>
    <dgm:cxn modelId="{7DF767DF-A810-4F59-9CA7-73866D2B530C}" type="presParOf" srcId="{ABF0E990-DDDC-44D8-9982-41919BB87262}" destId="{1D446E32-A1A9-43EC-8ED3-31E7F5A707E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E27383-CEE7-4D12-B53F-900755F5E7D6}" type="doc">
      <dgm:prSet loTypeId="urn:microsoft.com/office/officeart/2005/8/layout/radial1" loCatId="relationship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8454286-8811-49F5-847E-0A1E1F0C2DF4}">
      <dgm:prSet phldrT="[文本]"/>
      <dgm:spPr/>
      <dgm:t>
        <a:bodyPr/>
        <a:lstStyle/>
        <a:p>
          <a:r>
            <a:rPr lang="zh-CN" altLang="en-US" dirty="0"/>
            <a:t>我</a:t>
          </a:r>
        </a:p>
      </dgm:t>
    </dgm:pt>
    <dgm:pt modelId="{603ACAF3-A0C9-4827-AF48-DEC31DA00773}" cxnId="{8D344240-6D9A-4E63-9FAA-76027A37E1AC}" type="parTrans">
      <dgm:prSet/>
      <dgm:spPr/>
      <dgm:t>
        <a:bodyPr/>
        <a:lstStyle/>
        <a:p>
          <a:endParaRPr lang="zh-CN" altLang="en-US"/>
        </a:p>
      </dgm:t>
    </dgm:pt>
    <dgm:pt modelId="{F0395D02-0445-49DC-BCA0-16705F428163}" cxnId="{8D344240-6D9A-4E63-9FAA-76027A37E1AC}" type="sibTrans">
      <dgm:prSet/>
      <dgm:spPr/>
      <dgm:t>
        <a:bodyPr/>
        <a:lstStyle/>
        <a:p>
          <a:endParaRPr lang="zh-CN" altLang="en-US"/>
        </a:p>
      </dgm:t>
    </dgm:pt>
    <dgm:pt modelId="{81C378FE-6AFF-4090-B2E4-EC6B0C19A40D}">
      <dgm:prSet phldrT="[文本]"/>
      <dgm:spPr/>
      <dgm:t>
        <a:bodyPr/>
        <a:lstStyle/>
        <a:p>
          <a:r>
            <a:rPr lang="zh-CN" altLang="en-US" dirty="0"/>
            <a:t>上海业务同仁</a:t>
          </a:r>
        </a:p>
      </dgm:t>
    </dgm:pt>
    <dgm:pt modelId="{8688BA33-7D83-4392-B529-E5A539482CE5}" cxnId="{86DEBDFC-D870-450F-864C-C74952A351E7}" type="parTrans">
      <dgm:prSet/>
      <dgm:spPr/>
      <dgm:t>
        <a:bodyPr/>
        <a:lstStyle/>
        <a:p>
          <a:endParaRPr lang="zh-CN" altLang="en-US"/>
        </a:p>
      </dgm:t>
    </dgm:pt>
    <dgm:pt modelId="{4639DF1B-5C17-4A43-9FC9-700161239B84}" cxnId="{86DEBDFC-D870-450F-864C-C74952A351E7}" type="sibTrans">
      <dgm:prSet/>
      <dgm:spPr/>
      <dgm:t>
        <a:bodyPr/>
        <a:lstStyle/>
        <a:p>
          <a:endParaRPr lang="zh-CN" altLang="en-US"/>
        </a:p>
      </dgm:t>
    </dgm:pt>
    <dgm:pt modelId="{E8E66204-9A82-4914-8B7D-E67815A865D1}">
      <dgm:prSet phldrT="[文本]"/>
      <dgm:spPr/>
      <dgm:t>
        <a:bodyPr/>
        <a:lstStyle/>
        <a:p>
          <a:r>
            <a:rPr lang="zh-CN" altLang="en-US" dirty="0"/>
            <a:t>研精舍</a:t>
          </a:r>
          <a:r>
            <a:rPr lang="en-US" altLang="zh-CN" dirty="0"/>
            <a:t>IT</a:t>
          </a:r>
          <a:r>
            <a:rPr lang="zh-CN" altLang="en-US" dirty="0"/>
            <a:t>及主管</a:t>
          </a:r>
        </a:p>
      </dgm:t>
    </dgm:pt>
    <dgm:pt modelId="{051F4DE8-5137-4BE7-AE85-754D5B267BCF}" cxnId="{8F4E8439-D7F7-420A-B5FA-C06BA7ABC904}" type="parTrans">
      <dgm:prSet/>
      <dgm:spPr/>
      <dgm:t>
        <a:bodyPr/>
        <a:lstStyle/>
        <a:p>
          <a:endParaRPr lang="zh-CN" altLang="en-US"/>
        </a:p>
      </dgm:t>
    </dgm:pt>
    <dgm:pt modelId="{39447C9B-D152-4C74-ACA2-E6825DF6895C}" cxnId="{8F4E8439-D7F7-420A-B5FA-C06BA7ABC904}" type="sibTrans">
      <dgm:prSet/>
      <dgm:spPr/>
      <dgm:t>
        <a:bodyPr/>
        <a:lstStyle/>
        <a:p>
          <a:endParaRPr lang="zh-CN" altLang="en-US"/>
        </a:p>
      </dgm:t>
    </dgm:pt>
    <dgm:pt modelId="{D3D295A1-5AEE-4D8C-91CF-BB07B66A388D}">
      <dgm:prSet phldrT="[文本]"/>
      <dgm:spPr/>
      <dgm:t>
        <a:bodyPr/>
        <a:lstStyle/>
        <a:p>
          <a:r>
            <a:rPr lang="zh-CN" altLang="en-US" dirty="0"/>
            <a:t>台湾工程同仁</a:t>
          </a:r>
        </a:p>
      </dgm:t>
    </dgm:pt>
    <dgm:pt modelId="{53915323-7EEE-4619-B424-B07E730C2858}" cxnId="{7D193ADA-EE43-4515-BA73-5A278E8097AA}" type="parTrans">
      <dgm:prSet/>
      <dgm:spPr/>
      <dgm:t>
        <a:bodyPr/>
        <a:lstStyle/>
        <a:p>
          <a:endParaRPr lang="zh-CN" altLang="en-US"/>
        </a:p>
      </dgm:t>
    </dgm:pt>
    <dgm:pt modelId="{1A27CDD5-7759-4F30-B441-6B6BCC6950FF}" cxnId="{7D193ADA-EE43-4515-BA73-5A278E8097AA}" type="sibTrans">
      <dgm:prSet/>
      <dgm:spPr/>
      <dgm:t>
        <a:bodyPr/>
        <a:lstStyle/>
        <a:p>
          <a:endParaRPr lang="zh-CN" altLang="en-US"/>
        </a:p>
      </dgm:t>
    </dgm:pt>
    <dgm:pt modelId="{E8930568-1FDD-44E3-B40C-0AA2451D2C28}">
      <dgm:prSet phldrT="[文本]"/>
      <dgm:spPr/>
      <dgm:t>
        <a:bodyPr/>
        <a:lstStyle/>
        <a:p>
          <a:r>
            <a:rPr lang="zh-CN" altLang="en-US" dirty="0"/>
            <a:t>台湾业务同仁</a:t>
          </a:r>
        </a:p>
      </dgm:t>
    </dgm:pt>
    <dgm:pt modelId="{4B62A832-420A-4754-AE30-493C018BBF61}" cxnId="{FE4A4C14-C0C6-4514-A91C-FB0EA53205FC}" type="parTrans">
      <dgm:prSet/>
      <dgm:spPr/>
      <dgm:t>
        <a:bodyPr/>
        <a:lstStyle/>
        <a:p>
          <a:endParaRPr lang="zh-CN" altLang="en-US"/>
        </a:p>
      </dgm:t>
    </dgm:pt>
    <dgm:pt modelId="{AB1CFF23-2209-4AD1-B1CE-2623288E164C}" cxnId="{FE4A4C14-C0C6-4514-A91C-FB0EA53205FC}" type="sibTrans">
      <dgm:prSet/>
      <dgm:spPr/>
      <dgm:t>
        <a:bodyPr/>
        <a:lstStyle/>
        <a:p>
          <a:endParaRPr lang="zh-CN" altLang="en-US"/>
        </a:p>
      </dgm:t>
    </dgm:pt>
    <dgm:pt modelId="{FE61FA7E-D0A4-4993-8652-93C04EC123BE}">
      <dgm:prSet phldrT="[文本]"/>
      <dgm:spPr/>
      <dgm:t>
        <a:bodyPr/>
        <a:lstStyle/>
        <a:p>
          <a:r>
            <a:rPr lang="zh-CN" altLang="en-US" dirty="0"/>
            <a:t>客户原母公司</a:t>
          </a:r>
        </a:p>
      </dgm:t>
    </dgm:pt>
    <dgm:pt modelId="{3E1E3B75-4098-4B17-A39A-FC074E18E8DA}" cxnId="{D6109F5B-99BD-4029-AB03-6CAB8D490B29}" type="parTrans">
      <dgm:prSet/>
      <dgm:spPr/>
      <dgm:t>
        <a:bodyPr/>
        <a:lstStyle/>
        <a:p>
          <a:endParaRPr lang="zh-CN" altLang="en-US"/>
        </a:p>
      </dgm:t>
    </dgm:pt>
    <dgm:pt modelId="{6EE19C44-CB13-4F7D-BB28-39CACE6AB5E7}" cxnId="{D6109F5B-99BD-4029-AB03-6CAB8D490B29}" type="sibTrans">
      <dgm:prSet/>
      <dgm:spPr/>
      <dgm:t>
        <a:bodyPr/>
        <a:lstStyle/>
        <a:p>
          <a:endParaRPr lang="zh-CN" altLang="en-US"/>
        </a:p>
      </dgm:t>
    </dgm:pt>
    <dgm:pt modelId="{3039538E-8D68-4ECE-B0D7-BE0CD4C4514A}" type="pres">
      <dgm:prSet presAssocID="{5BE27383-CEE7-4D12-B53F-900755F5E7D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D2AED88-CE17-4E68-8369-C1600FB43F70}" type="pres">
      <dgm:prSet presAssocID="{E8454286-8811-49F5-847E-0A1E1F0C2DF4}" presName="centerShape" presStyleLbl="node0" presStyleIdx="0" presStyleCnt="1"/>
      <dgm:spPr/>
    </dgm:pt>
    <dgm:pt modelId="{9C289538-9261-44CD-9D02-2F503D5F1836}" type="pres">
      <dgm:prSet presAssocID="{8688BA33-7D83-4392-B529-E5A539482CE5}" presName="Name9" presStyleLbl="parChTrans1D2" presStyleIdx="0" presStyleCnt="5"/>
      <dgm:spPr/>
    </dgm:pt>
    <dgm:pt modelId="{0EFAB497-2507-4CDA-8640-A5AD190449A3}" type="pres">
      <dgm:prSet presAssocID="{8688BA33-7D83-4392-B529-E5A539482CE5}" presName="connTx" presStyleLbl="parChTrans1D2" presStyleIdx="0" presStyleCnt="5"/>
      <dgm:spPr/>
    </dgm:pt>
    <dgm:pt modelId="{F65E52C6-95B1-41EC-AD03-3D7466D50C0A}" type="pres">
      <dgm:prSet presAssocID="{81C378FE-6AFF-4090-B2E4-EC6B0C19A40D}" presName="node" presStyleLbl="node1" presStyleIdx="0" presStyleCnt="5">
        <dgm:presLayoutVars>
          <dgm:bulletEnabled val="1"/>
        </dgm:presLayoutVars>
      </dgm:prSet>
      <dgm:spPr/>
    </dgm:pt>
    <dgm:pt modelId="{A7AAA1DF-81D6-43D5-BA8B-17A59D30EDE1}" type="pres">
      <dgm:prSet presAssocID="{051F4DE8-5137-4BE7-AE85-754D5B267BCF}" presName="Name9" presStyleLbl="parChTrans1D2" presStyleIdx="1" presStyleCnt="5"/>
      <dgm:spPr/>
    </dgm:pt>
    <dgm:pt modelId="{10074788-F520-4D72-A1AD-8792C8EDACF2}" type="pres">
      <dgm:prSet presAssocID="{051F4DE8-5137-4BE7-AE85-754D5B267BCF}" presName="connTx" presStyleLbl="parChTrans1D2" presStyleIdx="1" presStyleCnt="5"/>
      <dgm:spPr/>
    </dgm:pt>
    <dgm:pt modelId="{CCA57E85-5733-4830-A73B-4F281C28A10E}" type="pres">
      <dgm:prSet presAssocID="{E8E66204-9A82-4914-8B7D-E67815A865D1}" presName="node" presStyleLbl="node1" presStyleIdx="1" presStyleCnt="5">
        <dgm:presLayoutVars>
          <dgm:bulletEnabled val="1"/>
        </dgm:presLayoutVars>
      </dgm:prSet>
      <dgm:spPr/>
    </dgm:pt>
    <dgm:pt modelId="{A99B6272-C1C1-4534-9F41-A21E428C9384}" type="pres">
      <dgm:prSet presAssocID="{53915323-7EEE-4619-B424-B07E730C2858}" presName="Name9" presStyleLbl="parChTrans1D2" presStyleIdx="2" presStyleCnt="5"/>
      <dgm:spPr/>
    </dgm:pt>
    <dgm:pt modelId="{125E72C8-279E-49E6-B188-4B864CEE4EAB}" type="pres">
      <dgm:prSet presAssocID="{53915323-7EEE-4619-B424-B07E730C2858}" presName="connTx" presStyleLbl="parChTrans1D2" presStyleIdx="2" presStyleCnt="5"/>
      <dgm:spPr/>
    </dgm:pt>
    <dgm:pt modelId="{81F5CC75-F038-41A6-8447-03F1CBD6477F}" type="pres">
      <dgm:prSet presAssocID="{D3D295A1-5AEE-4D8C-91CF-BB07B66A388D}" presName="node" presStyleLbl="node1" presStyleIdx="2" presStyleCnt="5">
        <dgm:presLayoutVars>
          <dgm:bulletEnabled val="1"/>
        </dgm:presLayoutVars>
      </dgm:prSet>
      <dgm:spPr/>
    </dgm:pt>
    <dgm:pt modelId="{C15BB7CF-D964-4831-A3FC-FFC7FE88A7E1}" type="pres">
      <dgm:prSet presAssocID="{4B62A832-420A-4754-AE30-493C018BBF61}" presName="Name9" presStyleLbl="parChTrans1D2" presStyleIdx="3" presStyleCnt="5"/>
      <dgm:spPr/>
    </dgm:pt>
    <dgm:pt modelId="{3DD407A5-36DC-4D99-86CD-912243C6FBAD}" type="pres">
      <dgm:prSet presAssocID="{4B62A832-420A-4754-AE30-493C018BBF61}" presName="connTx" presStyleLbl="parChTrans1D2" presStyleIdx="3" presStyleCnt="5"/>
      <dgm:spPr/>
    </dgm:pt>
    <dgm:pt modelId="{0D2627B3-4F4D-4170-AC1F-DE6B828892B3}" type="pres">
      <dgm:prSet presAssocID="{E8930568-1FDD-44E3-B40C-0AA2451D2C28}" presName="node" presStyleLbl="node1" presStyleIdx="3" presStyleCnt="5">
        <dgm:presLayoutVars>
          <dgm:bulletEnabled val="1"/>
        </dgm:presLayoutVars>
      </dgm:prSet>
      <dgm:spPr/>
    </dgm:pt>
    <dgm:pt modelId="{785720C0-FCE1-4CE5-AD0F-4B22D62E2FD4}" type="pres">
      <dgm:prSet presAssocID="{3E1E3B75-4098-4B17-A39A-FC074E18E8DA}" presName="Name9" presStyleLbl="parChTrans1D2" presStyleIdx="4" presStyleCnt="5"/>
      <dgm:spPr/>
    </dgm:pt>
    <dgm:pt modelId="{6D9FFCE9-E8D7-45AF-AFA3-56F9F6AA4787}" type="pres">
      <dgm:prSet presAssocID="{3E1E3B75-4098-4B17-A39A-FC074E18E8DA}" presName="connTx" presStyleLbl="parChTrans1D2" presStyleIdx="4" presStyleCnt="5"/>
      <dgm:spPr/>
    </dgm:pt>
    <dgm:pt modelId="{629E459C-76CC-44E3-809A-495FE58A7BB0}" type="pres">
      <dgm:prSet presAssocID="{FE61FA7E-D0A4-4993-8652-93C04EC123BE}" presName="node" presStyleLbl="node1" presStyleIdx="4" presStyleCnt="5">
        <dgm:presLayoutVars>
          <dgm:bulletEnabled val="1"/>
        </dgm:presLayoutVars>
      </dgm:prSet>
      <dgm:spPr/>
    </dgm:pt>
  </dgm:ptLst>
  <dgm:cxnLst>
    <dgm:cxn modelId="{A7CE5501-DDEB-4C14-925B-0A3A808C1C01}" type="presOf" srcId="{5BE27383-CEE7-4D12-B53F-900755F5E7D6}" destId="{3039538E-8D68-4ECE-B0D7-BE0CD4C4514A}" srcOrd="0" destOrd="0" presId="urn:microsoft.com/office/officeart/2005/8/layout/radial1"/>
    <dgm:cxn modelId="{8183F703-500A-4629-90B3-CE9B00E40024}" type="presOf" srcId="{81C378FE-6AFF-4090-B2E4-EC6B0C19A40D}" destId="{F65E52C6-95B1-41EC-AD03-3D7466D50C0A}" srcOrd="0" destOrd="0" presId="urn:microsoft.com/office/officeart/2005/8/layout/radial1"/>
    <dgm:cxn modelId="{5CB8EC05-A9DB-4FAE-A47D-01978A331DBA}" type="presOf" srcId="{4B62A832-420A-4754-AE30-493C018BBF61}" destId="{3DD407A5-36DC-4D99-86CD-912243C6FBAD}" srcOrd="1" destOrd="0" presId="urn:microsoft.com/office/officeart/2005/8/layout/radial1"/>
    <dgm:cxn modelId="{D3A4BF07-AFE3-48E9-BF0A-6F8E3C12DEBA}" type="presOf" srcId="{FE61FA7E-D0A4-4993-8652-93C04EC123BE}" destId="{629E459C-76CC-44E3-809A-495FE58A7BB0}" srcOrd="0" destOrd="0" presId="urn:microsoft.com/office/officeart/2005/8/layout/radial1"/>
    <dgm:cxn modelId="{FE4A4C14-C0C6-4514-A91C-FB0EA53205FC}" srcId="{E8454286-8811-49F5-847E-0A1E1F0C2DF4}" destId="{E8930568-1FDD-44E3-B40C-0AA2451D2C28}" srcOrd="3" destOrd="0" parTransId="{4B62A832-420A-4754-AE30-493C018BBF61}" sibTransId="{AB1CFF23-2209-4AD1-B1CE-2623288E164C}"/>
    <dgm:cxn modelId="{8A976A27-2B90-4C23-9C73-839398AB31CE}" type="presOf" srcId="{53915323-7EEE-4619-B424-B07E730C2858}" destId="{125E72C8-279E-49E6-B188-4B864CEE4EAB}" srcOrd="1" destOrd="0" presId="urn:microsoft.com/office/officeart/2005/8/layout/radial1"/>
    <dgm:cxn modelId="{8F4E8439-D7F7-420A-B5FA-C06BA7ABC904}" srcId="{E8454286-8811-49F5-847E-0A1E1F0C2DF4}" destId="{E8E66204-9A82-4914-8B7D-E67815A865D1}" srcOrd="1" destOrd="0" parTransId="{051F4DE8-5137-4BE7-AE85-754D5B267BCF}" sibTransId="{39447C9B-D152-4C74-ACA2-E6825DF6895C}"/>
    <dgm:cxn modelId="{AA8B3B40-63F1-4452-BAA1-BC4C2A0BF980}" type="presOf" srcId="{53915323-7EEE-4619-B424-B07E730C2858}" destId="{A99B6272-C1C1-4534-9F41-A21E428C9384}" srcOrd="0" destOrd="0" presId="urn:microsoft.com/office/officeart/2005/8/layout/radial1"/>
    <dgm:cxn modelId="{8D344240-6D9A-4E63-9FAA-76027A37E1AC}" srcId="{5BE27383-CEE7-4D12-B53F-900755F5E7D6}" destId="{E8454286-8811-49F5-847E-0A1E1F0C2DF4}" srcOrd="0" destOrd="0" parTransId="{603ACAF3-A0C9-4827-AF48-DEC31DA00773}" sibTransId="{F0395D02-0445-49DC-BCA0-16705F428163}"/>
    <dgm:cxn modelId="{D6109F5B-99BD-4029-AB03-6CAB8D490B29}" srcId="{E8454286-8811-49F5-847E-0A1E1F0C2DF4}" destId="{FE61FA7E-D0A4-4993-8652-93C04EC123BE}" srcOrd="4" destOrd="0" parTransId="{3E1E3B75-4098-4B17-A39A-FC074E18E8DA}" sibTransId="{6EE19C44-CB13-4F7D-BB28-39CACE6AB5E7}"/>
    <dgm:cxn modelId="{2DC31742-A69D-4F16-ABB6-CDA7A68C1ECB}" type="presOf" srcId="{E8454286-8811-49F5-847E-0A1E1F0C2DF4}" destId="{BD2AED88-CE17-4E68-8369-C1600FB43F70}" srcOrd="0" destOrd="0" presId="urn:microsoft.com/office/officeart/2005/8/layout/radial1"/>
    <dgm:cxn modelId="{B9919465-D1AA-48BB-8472-E40650C20968}" type="presOf" srcId="{3E1E3B75-4098-4B17-A39A-FC074E18E8DA}" destId="{6D9FFCE9-E8D7-45AF-AFA3-56F9F6AA4787}" srcOrd="1" destOrd="0" presId="urn:microsoft.com/office/officeart/2005/8/layout/radial1"/>
    <dgm:cxn modelId="{89005C4C-0D12-4B8B-914B-4BFD04760BB1}" type="presOf" srcId="{E8930568-1FDD-44E3-B40C-0AA2451D2C28}" destId="{0D2627B3-4F4D-4170-AC1F-DE6B828892B3}" srcOrd="0" destOrd="0" presId="urn:microsoft.com/office/officeart/2005/8/layout/radial1"/>
    <dgm:cxn modelId="{E399227C-9237-4AF5-A633-A2D107F340F3}" type="presOf" srcId="{3E1E3B75-4098-4B17-A39A-FC074E18E8DA}" destId="{785720C0-FCE1-4CE5-AD0F-4B22D62E2FD4}" srcOrd="0" destOrd="0" presId="urn:microsoft.com/office/officeart/2005/8/layout/radial1"/>
    <dgm:cxn modelId="{9265A98C-80A2-4FD3-9EF1-92B1606EB4C6}" type="presOf" srcId="{4B62A832-420A-4754-AE30-493C018BBF61}" destId="{C15BB7CF-D964-4831-A3FC-FFC7FE88A7E1}" srcOrd="0" destOrd="0" presId="urn:microsoft.com/office/officeart/2005/8/layout/radial1"/>
    <dgm:cxn modelId="{9F8D989C-B949-477D-9532-21D096FC36ED}" type="presOf" srcId="{8688BA33-7D83-4392-B529-E5A539482CE5}" destId="{9C289538-9261-44CD-9D02-2F503D5F1836}" srcOrd="0" destOrd="0" presId="urn:microsoft.com/office/officeart/2005/8/layout/radial1"/>
    <dgm:cxn modelId="{BCCCA3AB-6296-4DE8-8FC5-ACCCE74D8482}" type="presOf" srcId="{D3D295A1-5AEE-4D8C-91CF-BB07B66A388D}" destId="{81F5CC75-F038-41A6-8447-03F1CBD6477F}" srcOrd="0" destOrd="0" presId="urn:microsoft.com/office/officeart/2005/8/layout/radial1"/>
    <dgm:cxn modelId="{941037B6-BA61-4548-B70A-EF8026E1B5F2}" type="presOf" srcId="{E8E66204-9A82-4914-8B7D-E67815A865D1}" destId="{CCA57E85-5733-4830-A73B-4F281C28A10E}" srcOrd="0" destOrd="0" presId="urn:microsoft.com/office/officeart/2005/8/layout/radial1"/>
    <dgm:cxn modelId="{D16C26B7-1DC9-48A6-A8FC-580C630B99EF}" type="presOf" srcId="{8688BA33-7D83-4392-B529-E5A539482CE5}" destId="{0EFAB497-2507-4CDA-8640-A5AD190449A3}" srcOrd="1" destOrd="0" presId="urn:microsoft.com/office/officeart/2005/8/layout/radial1"/>
    <dgm:cxn modelId="{3D4181BF-E050-40CB-A38B-59B16FE60E16}" type="presOf" srcId="{051F4DE8-5137-4BE7-AE85-754D5B267BCF}" destId="{10074788-F520-4D72-A1AD-8792C8EDACF2}" srcOrd="1" destOrd="0" presId="urn:microsoft.com/office/officeart/2005/8/layout/radial1"/>
    <dgm:cxn modelId="{537183CA-DEB3-4998-A0DF-B08B210DAE27}" type="presOf" srcId="{051F4DE8-5137-4BE7-AE85-754D5B267BCF}" destId="{A7AAA1DF-81D6-43D5-BA8B-17A59D30EDE1}" srcOrd="0" destOrd="0" presId="urn:microsoft.com/office/officeart/2005/8/layout/radial1"/>
    <dgm:cxn modelId="{7D193ADA-EE43-4515-BA73-5A278E8097AA}" srcId="{E8454286-8811-49F5-847E-0A1E1F0C2DF4}" destId="{D3D295A1-5AEE-4D8C-91CF-BB07B66A388D}" srcOrd="2" destOrd="0" parTransId="{53915323-7EEE-4619-B424-B07E730C2858}" sibTransId="{1A27CDD5-7759-4F30-B441-6B6BCC6950FF}"/>
    <dgm:cxn modelId="{86DEBDFC-D870-450F-864C-C74952A351E7}" srcId="{E8454286-8811-49F5-847E-0A1E1F0C2DF4}" destId="{81C378FE-6AFF-4090-B2E4-EC6B0C19A40D}" srcOrd="0" destOrd="0" parTransId="{8688BA33-7D83-4392-B529-E5A539482CE5}" sibTransId="{4639DF1B-5C17-4A43-9FC9-700161239B84}"/>
    <dgm:cxn modelId="{338B6E3F-FC7B-4C96-B82F-986FC22E6380}" type="presParOf" srcId="{3039538E-8D68-4ECE-B0D7-BE0CD4C4514A}" destId="{BD2AED88-CE17-4E68-8369-C1600FB43F70}" srcOrd="0" destOrd="0" presId="urn:microsoft.com/office/officeart/2005/8/layout/radial1"/>
    <dgm:cxn modelId="{622D9E9B-154E-487E-94F4-AB9E48E0AE29}" type="presParOf" srcId="{3039538E-8D68-4ECE-B0D7-BE0CD4C4514A}" destId="{9C289538-9261-44CD-9D02-2F503D5F1836}" srcOrd="1" destOrd="0" presId="urn:microsoft.com/office/officeart/2005/8/layout/radial1"/>
    <dgm:cxn modelId="{4824F46D-6B07-4981-8DAC-D36B38499CCF}" type="presParOf" srcId="{9C289538-9261-44CD-9D02-2F503D5F1836}" destId="{0EFAB497-2507-4CDA-8640-A5AD190449A3}" srcOrd="0" destOrd="0" presId="urn:microsoft.com/office/officeart/2005/8/layout/radial1"/>
    <dgm:cxn modelId="{3CD3E6BE-CD33-4E4D-9EF7-95B91132C39D}" type="presParOf" srcId="{3039538E-8D68-4ECE-B0D7-BE0CD4C4514A}" destId="{F65E52C6-95B1-41EC-AD03-3D7466D50C0A}" srcOrd="2" destOrd="0" presId="urn:microsoft.com/office/officeart/2005/8/layout/radial1"/>
    <dgm:cxn modelId="{57DB93A9-D356-4C7A-B5F1-3E753E52730A}" type="presParOf" srcId="{3039538E-8D68-4ECE-B0D7-BE0CD4C4514A}" destId="{A7AAA1DF-81D6-43D5-BA8B-17A59D30EDE1}" srcOrd="3" destOrd="0" presId="urn:microsoft.com/office/officeart/2005/8/layout/radial1"/>
    <dgm:cxn modelId="{213619E0-7FE1-4B4B-80EE-96B27D092F84}" type="presParOf" srcId="{A7AAA1DF-81D6-43D5-BA8B-17A59D30EDE1}" destId="{10074788-F520-4D72-A1AD-8792C8EDACF2}" srcOrd="0" destOrd="0" presId="urn:microsoft.com/office/officeart/2005/8/layout/radial1"/>
    <dgm:cxn modelId="{DE3807D5-EBF9-4F3E-AA35-2156E065A39D}" type="presParOf" srcId="{3039538E-8D68-4ECE-B0D7-BE0CD4C4514A}" destId="{CCA57E85-5733-4830-A73B-4F281C28A10E}" srcOrd="4" destOrd="0" presId="urn:microsoft.com/office/officeart/2005/8/layout/radial1"/>
    <dgm:cxn modelId="{20BF75CF-8679-4AD4-B938-F643B4C4277A}" type="presParOf" srcId="{3039538E-8D68-4ECE-B0D7-BE0CD4C4514A}" destId="{A99B6272-C1C1-4534-9F41-A21E428C9384}" srcOrd="5" destOrd="0" presId="urn:microsoft.com/office/officeart/2005/8/layout/radial1"/>
    <dgm:cxn modelId="{6EE9E0E8-1A84-4DA4-A8A4-A361280586E2}" type="presParOf" srcId="{A99B6272-C1C1-4534-9F41-A21E428C9384}" destId="{125E72C8-279E-49E6-B188-4B864CEE4EAB}" srcOrd="0" destOrd="0" presId="urn:microsoft.com/office/officeart/2005/8/layout/radial1"/>
    <dgm:cxn modelId="{850B296E-D6E0-45B4-BD11-5C8027841E12}" type="presParOf" srcId="{3039538E-8D68-4ECE-B0D7-BE0CD4C4514A}" destId="{81F5CC75-F038-41A6-8447-03F1CBD6477F}" srcOrd="6" destOrd="0" presId="urn:microsoft.com/office/officeart/2005/8/layout/radial1"/>
    <dgm:cxn modelId="{3F205741-D5CF-4BCD-9A70-850A3AD1640F}" type="presParOf" srcId="{3039538E-8D68-4ECE-B0D7-BE0CD4C4514A}" destId="{C15BB7CF-D964-4831-A3FC-FFC7FE88A7E1}" srcOrd="7" destOrd="0" presId="urn:microsoft.com/office/officeart/2005/8/layout/radial1"/>
    <dgm:cxn modelId="{4B72325B-6C85-4AF5-9315-0FEBD53C6164}" type="presParOf" srcId="{C15BB7CF-D964-4831-A3FC-FFC7FE88A7E1}" destId="{3DD407A5-36DC-4D99-86CD-912243C6FBAD}" srcOrd="0" destOrd="0" presId="urn:microsoft.com/office/officeart/2005/8/layout/radial1"/>
    <dgm:cxn modelId="{E143E83C-336E-4D2E-BB08-B9293F288334}" type="presParOf" srcId="{3039538E-8D68-4ECE-B0D7-BE0CD4C4514A}" destId="{0D2627B3-4F4D-4170-AC1F-DE6B828892B3}" srcOrd="8" destOrd="0" presId="urn:microsoft.com/office/officeart/2005/8/layout/radial1"/>
    <dgm:cxn modelId="{3D388921-5749-459B-9EFA-B11F813FD4E3}" type="presParOf" srcId="{3039538E-8D68-4ECE-B0D7-BE0CD4C4514A}" destId="{785720C0-FCE1-4CE5-AD0F-4B22D62E2FD4}" srcOrd="9" destOrd="0" presId="urn:microsoft.com/office/officeart/2005/8/layout/radial1"/>
    <dgm:cxn modelId="{5C7F9713-65F4-43DD-9DB3-3B19B9D621FE}" type="presParOf" srcId="{785720C0-FCE1-4CE5-AD0F-4B22D62E2FD4}" destId="{6D9FFCE9-E8D7-45AF-AFA3-56F9F6AA4787}" srcOrd="0" destOrd="0" presId="urn:microsoft.com/office/officeart/2005/8/layout/radial1"/>
    <dgm:cxn modelId="{EDC5CDA6-7C5C-4E01-B24A-CF9D97F93461}" type="presParOf" srcId="{3039538E-8D68-4ECE-B0D7-BE0CD4C4514A}" destId="{629E459C-76CC-44E3-809A-495FE58A7BB0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BEE4A3-6739-48E2-A241-4546DD6EC674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8378145-5911-4612-BF1D-62EC8802378C}">
      <dgm:prSet phldrT="[文本]"/>
      <dgm:spPr/>
      <dgm:t>
        <a:bodyPr/>
        <a:lstStyle/>
        <a:p>
          <a:r>
            <a:rPr lang="zh-CN" altLang="en-US" dirty="0"/>
            <a:t>实现了规划的所有内容</a:t>
          </a:r>
        </a:p>
      </dgm:t>
    </dgm:pt>
    <dgm:pt modelId="{A3E504F5-A17F-42D7-9152-6C5F8F734C52}" cxnId="{D2CCD698-6AC8-4E51-8EDC-7DCB2415B652}" type="parTrans">
      <dgm:prSet/>
      <dgm:spPr/>
      <dgm:t>
        <a:bodyPr/>
        <a:lstStyle/>
        <a:p>
          <a:endParaRPr lang="zh-CN" altLang="en-US"/>
        </a:p>
      </dgm:t>
    </dgm:pt>
    <dgm:pt modelId="{9BAF95C4-E827-49D2-969B-0B56EF973033}" cxnId="{D2CCD698-6AC8-4E51-8EDC-7DCB2415B652}" type="sibTrans">
      <dgm:prSet/>
      <dgm:spPr/>
      <dgm:t>
        <a:bodyPr/>
        <a:lstStyle/>
        <a:p>
          <a:endParaRPr lang="zh-CN" altLang="en-US"/>
        </a:p>
      </dgm:t>
    </dgm:pt>
    <dgm:pt modelId="{BE3015DB-DA5D-4C35-BE64-DA07F1C7FFE2}">
      <dgm:prSet phldrT="[文本]"/>
      <dgm:spPr/>
      <dgm:t>
        <a:bodyPr/>
        <a:lstStyle/>
        <a:p>
          <a:r>
            <a:rPr lang="zh-CN" altLang="en-US" dirty="0"/>
            <a:t>虚拟化功能正常，</a:t>
          </a:r>
          <a:r>
            <a:rPr lang="en-US" altLang="zh-CN" dirty="0"/>
            <a:t>ERP</a:t>
          </a:r>
          <a:r>
            <a:rPr lang="zh-CN" altLang="en-US" dirty="0"/>
            <a:t>运行稳定</a:t>
          </a:r>
        </a:p>
      </dgm:t>
    </dgm:pt>
    <dgm:pt modelId="{5DF92719-50AC-41D0-BE9E-08050BCB230D}" cxnId="{A48F1214-AD9A-4792-947F-E40D3DC77C9E}" type="parTrans">
      <dgm:prSet/>
      <dgm:spPr/>
      <dgm:t>
        <a:bodyPr/>
        <a:lstStyle/>
        <a:p>
          <a:endParaRPr lang="zh-CN" altLang="en-US"/>
        </a:p>
      </dgm:t>
    </dgm:pt>
    <dgm:pt modelId="{247DC99D-07DE-49E1-84B6-749156DB072A}" cxnId="{A48F1214-AD9A-4792-947F-E40D3DC77C9E}" type="sibTrans">
      <dgm:prSet/>
      <dgm:spPr/>
      <dgm:t>
        <a:bodyPr/>
        <a:lstStyle/>
        <a:p>
          <a:endParaRPr lang="zh-CN" altLang="en-US"/>
        </a:p>
      </dgm:t>
    </dgm:pt>
    <dgm:pt modelId="{A24F4678-DFD5-44BC-B26D-7A6CF4FA2FC8}">
      <dgm:prSet phldrT="[文本]"/>
      <dgm:spPr/>
      <dgm:t>
        <a:bodyPr/>
        <a:lstStyle/>
        <a:p>
          <a:r>
            <a:rPr lang="en-US" altLang="zh-CN" dirty="0"/>
            <a:t>Veeam</a:t>
          </a:r>
          <a:r>
            <a:rPr lang="zh-CN" altLang="en-US" dirty="0"/>
            <a:t>实现自动备份并且自动传输到</a:t>
          </a:r>
          <a:r>
            <a:rPr lang="en-US" altLang="zh-CN" dirty="0" err="1"/>
            <a:t>nas</a:t>
          </a:r>
          <a:r>
            <a:rPr lang="zh-CN" altLang="en-US" dirty="0"/>
            <a:t>存储，更安全</a:t>
          </a:r>
        </a:p>
      </dgm:t>
    </dgm:pt>
    <dgm:pt modelId="{B7716DEF-EECB-4015-A4B7-63530ECED0EF}" cxnId="{4EEFE203-9010-4F9C-B1BD-F82606D6692C}" type="parTrans">
      <dgm:prSet/>
      <dgm:spPr/>
      <dgm:t>
        <a:bodyPr/>
        <a:lstStyle/>
        <a:p>
          <a:endParaRPr lang="zh-CN" altLang="en-US"/>
        </a:p>
      </dgm:t>
    </dgm:pt>
    <dgm:pt modelId="{8F59811B-9928-4AA1-8D79-91083AE1E82E}" cxnId="{4EEFE203-9010-4F9C-B1BD-F82606D6692C}" type="sibTrans">
      <dgm:prSet/>
      <dgm:spPr/>
      <dgm:t>
        <a:bodyPr/>
        <a:lstStyle/>
        <a:p>
          <a:endParaRPr lang="zh-CN" altLang="en-US"/>
        </a:p>
      </dgm:t>
    </dgm:pt>
    <dgm:pt modelId="{DB381D49-8501-4281-A5A4-D5EB46BC80F8}" type="pres">
      <dgm:prSet presAssocID="{0FBEE4A3-6739-48E2-A241-4546DD6EC674}" presName="linearFlow" presStyleCnt="0">
        <dgm:presLayoutVars>
          <dgm:dir/>
          <dgm:resizeHandles val="exact"/>
        </dgm:presLayoutVars>
      </dgm:prSet>
      <dgm:spPr/>
    </dgm:pt>
    <dgm:pt modelId="{D531564F-A477-4DB0-856B-8192F6EF332F}" type="pres">
      <dgm:prSet presAssocID="{38378145-5911-4612-BF1D-62EC8802378C}" presName="composite" presStyleCnt="0"/>
      <dgm:spPr/>
    </dgm:pt>
    <dgm:pt modelId="{59C2C957-51C7-4A68-BA9B-71D2081C3B43}" type="pres">
      <dgm:prSet presAssocID="{38378145-5911-4612-BF1D-62EC8802378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F12461BE-094C-4350-A5F8-16667FBD41F6}" type="pres">
      <dgm:prSet presAssocID="{38378145-5911-4612-BF1D-62EC8802378C}" presName="txShp" presStyleLbl="node1" presStyleIdx="0" presStyleCnt="3">
        <dgm:presLayoutVars>
          <dgm:bulletEnabled val="1"/>
        </dgm:presLayoutVars>
      </dgm:prSet>
      <dgm:spPr/>
    </dgm:pt>
    <dgm:pt modelId="{90797F40-92B7-42C6-9947-19EEF2263877}" type="pres">
      <dgm:prSet presAssocID="{9BAF95C4-E827-49D2-969B-0B56EF973033}" presName="spacing" presStyleCnt="0"/>
      <dgm:spPr/>
    </dgm:pt>
    <dgm:pt modelId="{552BD54A-2E2E-4C29-B89E-06FCE555226B}" type="pres">
      <dgm:prSet presAssocID="{BE3015DB-DA5D-4C35-BE64-DA07F1C7FFE2}" presName="composite" presStyleCnt="0"/>
      <dgm:spPr/>
    </dgm:pt>
    <dgm:pt modelId="{991CA93B-6D23-4FFF-8D3C-38BDEC8FC750}" type="pres">
      <dgm:prSet presAssocID="{BE3015DB-DA5D-4C35-BE64-DA07F1C7FFE2}" presName="imgShp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6A19A75-D45A-4BDB-83E1-72CB9AC23950}" type="pres">
      <dgm:prSet presAssocID="{BE3015DB-DA5D-4C35-BE64-DA07F1C7FFE2}" presName="txShp" presStyleLbl="node1" presStyleIdx="1" presStyleCnt="3">
        <dgm:presLayoutVars>
          <dgm:bulletEnabled val="1"/>
        </dgm:presLayoutVars>
      </dgm:prSet>
      <dgm:spPr/>
    </dgm:pt>
    <dgm:pt modelId="{F9B207A4-DB52-4749-90C4-4539618F04B8}" type="pres">
      <dgm:prSet presAssocID="{247DC99D-07DE-49E1-84B6-749156DB072A}" presName="spacing" presStyleCnt="0"/>
      <dgm:spPr/>
    </dgm:pt>
    <dgm:pt modelId="{ABF0E990-DDDC-44D8-9982-41919BB87262}" type="pres">
      <dgm:prSet presAssocID="{A24F4678-DFD5-44BC-B26D-7A6CF4FA2FC8}" presName="composite" presStyleCnt="0"/>
      <dgm:spPr/>
    </dgm:pt>
    <dgm:pt modelId="{7A1EB291-82AF-4010-9287-2EBB19BAD2CF}" type="pres">
      <dgm:prSet presAssocID="{A24F4678-DFD5-44BC-B26D-7A6CF4FA2FC8}" presName="imgShp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D446E32-A1A9-43EC-8ED3-31E7F5A707E2}" type="pres">
      <dgm:prSet presAssocID="{A24F4678-DFD5-44BC-B26D-7A6CF4FA2FC8}" presName="txShp" presStyleLbl="node1" presStyleIdx="2" presStyleCnt="3">
        <dgm:presLayoutVars>
          <dgm:bulletEnabled val="1"/>
        </dgm:presLayoutVars>
      </dgm:prSet>
      <dgm:spPr/>
    </dgm:pt>
  </dgm:ptLst>
  <dgm:cxnLst>
    <dgm:cxn modelId="{4EEFE203-9010-4F9C-B1BD-F82606D6692C}" srcId="{0FBEE4A3-6739-48E2-A241-4546DD6EC674}" destId="{A24F4678-DFD5-44BC-B26D-7A6CF4FA2FC8}" srcOrd="2" destOrd="0" parTransId="{B7716DEF-EECB-4015-A4B7-63530ECED0EF}" sibTransId="{8F59811B-9928-4AA1-8D79-91083AE1E82E}"/>
    <dgm:cxn modelId="{A48F1214-AD9A-4792-947F-E40D3DC77C9E}" srcId="{0FBEE4A3-6739-48E2-A241-4546DD6EC674}" destId="{BE3015DB-DA5D-4C35-BE64-DA07F1C7FFE2}" srcOrd="1" destOrd="0" parTransId="{5DF92719-50AC-41D0-BE9E-08050BCB230D}" sibTransId="{247DC99D-07DE-49E1-84B6-749156DB072A}"/>
    <dgm:cxn modelId="{24110063-CA38-4B66-AEC6-A8668C3C23B5}" type="presOf" srcId="{BE3015DB-DA5D-4C35-BE64-DA07F1C7FFE2}" destId="{76A19A75-D45A-4BDB-83E1-72CB9AC23950}" srcOrd="0" destOrd="0" presId="urn:microsoft.com/office/officeart/2005/8/layout/vList3"/>
    <dgm:cxn modelId="{CFE3577A-2118-41A2-85E9-869D8A2C01BB}" type="presOf" srcId="{A24F4678-DFD5-44BC-B26D-7A6CF4FA2FC8}" destId="{1D446E32-A1A9-43EC-8ED3-31E7F5A707E2}" srcOrd="0" destOrd="0" presId="urn:microsoft.com/office/officeart/2005/8/layout/vList3"/>
    <dgm:cxn modelId="{D2CCD698-6AC8-4E51-8EDC-7DCB2415B652}" srcId="{0FBEE4A3-6739-48E2-A241-4546DD6EC674}" destId="{38378145-5911-4612-BF1D-62EC8802378C}" srcOrd="0" destOrd="0" parTransId="{A3E504F5-A17F-42D7-9152-6C5F8F734C52}" sibTransId="{9BAF95C4-E827-49D2-969B-0B56EF973033}"/>
    <dgm:cxn modelId="{3F7B69BE-98AD-433F-A81D-DFA3C32ACC8E}" type="presOf" srcId="{38378145-5911-4612-BF1D-62EC8802378C}" destId="{F12461BE-094C-4350-A5F8-16667FBD41F6}" srcOrd="0" destOrd="0" presId="urn:microsoft.com/office/officeart/2005/8/layout/vList3"/>
    <dgm:cxn modelId="{9763F4FB-CC04-4D06-81A8-1F412FC5DA88}" type="presOf" srcId="{0FBEE4A3-6739-48E2-A241-4546DD6EC674}" destId="{DB381D49-8501-4281-A5A4-D5EB46BC80F8}" srcOrd="0" destOrd="0" presId="urn:microsoft.com/office/officeart/2005/8/layout/vList3"/>
    <dgm:cxn modelId="{4A897186-9392-4E52-8DEC-03EF87E9A500}" type="presParOf" srcId="{DB381D49-8501-4281-A5A4-D5EB46BC80F8}" destId="{D531564F-A477-4DB0-856B-8192F6EF332F}" srcOrd="0" destOrd="0" presId="urn:microsoft.com/office/officeart/2005/8/layout/vList3"/>
    <dgm:cxn modelId="{C74D1E4A-F0C6-4065-A32D-2DF578F2D774}" type="presParOf" srcId="{D531564F-A477-4DB0-856B-8192F6EF332F}" destId="{59C2C957-51C7-4A68-BA9B-71D2081C3B43}" srcOrd="0" destOrd="0" presId="urn:microsoft.com/office/officeart/2005/8/layout/vList3"/>
    <dgm:cxn modelId="{8B5230AE-A303-4AA2-96CC-73F8AE08EE77}" type="presParOf" srcId="{D531564F-A477-4DB0-856B-8192F6EF332F}" destId="{F12461BE-094C-4350-A5F8-16667FBD41F6}" srcOrd="1" destOrd="0" presId="urn:microsoft.com/office/officeart/2005/8/layout/vList3"/>
    <dgm:cxn modelId="{EB38F105-9F73-4A53-80E5-FF37CF285E3C}" type="presParOf" srcId="{DB381D49-8501-4281-A5A4-D5EB46BC80F8}" destId="{90797F40-92B7-42C6-9947-19EEF2263877}" srcOrd="1" destOrd="0" presId="urn:microsoft.com/office/officeart/2005/8/layout/vList3"/>
    <dgm:cxn modelId="{E0E58F15-63AB-475D-A6A3-B1342768CCA2}" type="presParOf" srcId="{DB381D49-8501-4281-A5A4-D5EB46BC80F8}" destId="{552BD54A-2E2E-4C29-B89E-06FCE555226B}" srcOrd="2" destOrd="0" presId="urn:microsoft.com/office/officeart/2005/8/layout/vList3"/>
    <dgm:cxn modelId="{720AF8E9-67D6-4959-A78A-1D5A4250F09C}" type="presParOf" srcId="{552BD54A-2E2E-4C29-B89E-06FCE555226B}" destId="{991CA93B-6D23-4FFF-8D3C-38BDEC8FC750}" srcOrd="0" destOrd="0" presId="urn:microsoft.com/office/officeart/2005/8/layout/vList3"/>
    <dgm:cxn modelId="{96CABBF4-93AF-4AF1-8EE6-1C28A26D6C88}" type="presParOf" srcId="{552BD54A-2E2E-4C29-B89E-06FCE555226B}" destId="{76A19A75-D45A-4BDB-83E1-72CB9AC23950}" srcOrd="1" destOrd="0" presId="urn:microsoft.com/office/officeart/2005/8/layout/vList3"/>
    <dgm:cxn modelId="{FF0638D9-9D6D-472A-B0A0-93D43EE078A6}" type="presParOf" srcId="{DB381D49-8501-4281-A5A4-D5EB46BC80F8}" destId="{F9B207A4-DB52-4749-90C4-4539618F04B8}" srcOrd="3" destOrd="0" presId="urn:microsoft.com/office/officeart/2005/8/layout/vList3"/>
    <dgm:cxn modelId="{13C7BB80-7741-4095-90FC-EEFDE009CAEC}" type="presParOf" srcId="{DB381D49-8501-4281-A5A4-D5EB46BC80F8}" destId="{ABF0E990-DDDC-44D8-9982-41919BB87262}" srcOrd="4" destOrd="0" presId="urn:microsoft.com/office/officeart/2005/8/layout/vList3"/>
    <dgm:cxn modelId="{C25076A8-20C1-4742-9F1F-FD133018962C}" type="presParOf" srcId="{ABF0E990-DDDC-44D8-9982-41919BB87262}" destId="{7A1EB291-82AF-4010-9287-2EBB19BAD2CF}" srcOrd="0" destOrd="0" presId="urn:microsoft.com/office/officeart/2005/8/layout/vList3"/>
    <dgm:cxn modelId="{7DF767DF-A810-4F59-9CA7-73866D2B530C}" type="presParOf" srcId="{ABF0E990-DDDC-44D8-9982-41919BB87262}" destId="{1D446E32-A1A9-43EC-8ED3-31E7F5A707E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F4EE99-7FDF-4FA4-995F-464D7B9B2BDC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2CF8D5E9-34FA-4E44-9679-81C4BEB16D00}">
      <dgm:prSet phldrT="[文本]"/>
      <dgm:spPr/>
      <dgm:t>
        <a:bodyPr/>
        <a:lstStyle/>
        <a:p>
          <a:r>
            <a:rPr lang="zh-CN" altLang="en-US" dirty="0"/>
            <a:t>硬件升级后仍有部分程序卡慢</a:t>
          </a:r>
        </a:p>
      </dgm:t>
    </dgm:pt>
    <dgm:pt modelId="{C21910C7-5E29-4AD2-B6BA-0F5C612125C6}" cxnId="{7CF9552C-8E74-4046-B724-9F6B2300C6C2}" type="parTrans">
      <dgm:prSet/>
      <dgm:spPr/>
      <dgm:t>
        <a:bodyPr/>
        <a:lstStyle/>
        <a:p>
          <a:endParaRPr lang="zh-CN" altLang="en-US"/>
        </a:p>
      </dgm:t>
    </dgm:pt>
    <dgm:pt modelId="{97806663-8ACF-4AFE-A39E-412880B5BFD2}" cxnId="{7CF9552C-8E74-4046-B724-9F6B2300C6C2}" type="sibTrans">
      <dgm:prSet/>
      <dgm:spPr/>
      <dgm:t>
        <a:bodyPr/>
        <a:lstStyle/>
        <a:p>
          <a:endParaRPr lang="zh-CN" altLang="en-US"/>
        </a:p>
      </dgm:t>
    </dgm:pt>
    <dgm:pt modelId="{84A470E2-3400-4511-B596-4B8AAB60188A}">
      <dgm:prSet phldrT="[文本]"/>
      <dgm:spPr/>
      <dgm:t>
        <a:bodyPr/>
        <a:lstStyle/>
        <a:p>
          <a:r>
            <a:rPr lang="zh-CN" altLang="en-US" dirty="0"/>
            <a:t>使用</a:t>
          </a:r>
          <a:r>
            <a:rPr lang="en-US" altLang="zh-CN" dirty="0" err="1"/>
            <a:t>r.h</a:t>
          </a:r>
          <a:r>
            <a:rPr lang="zh-CN" altLang="en-US" dirty="0"/>
            <a:t>查出问题</a:t>
          </a:r>
          <a:r>
            <a:rPr lang="en-US" altLang="zh-CN" dirty="0"/>
            <a:t>SQL</a:t>
          </a:r>
          <a:endParaRPr lang="zh-CN" altLang="en-US" dirty="0"/>
        </a:p>
      </dgm:t>
    </dgm:pt>
    <dgm:pt modelId="{6A7FE9C2-E2DC-4429-8B88-3C5462470B8A}" cxnId="{94843BB8-A4B4-4114-8907-DA03CD770A74}" type="parTrans">
      <dgm:prSet/>
      <dgm:spPr/>
      <dgm:t>
        <a:bodyPr/>
        <a:lstStyle/>
        <a:p>
          <a:endParaRPr lang="zh-CN" altLang="en-US"/>
        </a:p>
      </dgm:t>
    </dgm:pt>
    <dgm:pt modelId="{EB232830-8C8D-45B1-8518-49F5E1A718DA}" cxnId="{94843BB8-A4B4-4114-8907-DA03CD770A74}" type="sibTrans">
      <dgm:prSet/>
      <dgm:spPr/>
      <dgm:t>
        <a:bodyPr/>
        <a:lstStyle/>
        <a:p>
          <a:endParaRPr lang="zh-CN" altLang="en-US"/>
        </a:p>
      </dgm:t>
    </dgm:pt>
    <dgm:pt modelId="{22D30495-7CB1-4273-994E-7FC7CEDAB773}">
      <dgm:prSet phldrT="[文本]"/>
      <dgm:spPr/>
      <dgm:t>
        <a:bodyPr/>
        <a:lstStyle/>
        <a:p>
          <a:r>
            <a:rPr lang="zh-CN" altLang="en-US" dirty="0"/>
            <a:t>优化问题</a:t>
          </a:r>
          <a:r>
            <a:rPr lang="en-US" altLang="zh-CN" dirty="0"/>
            <a:t>SQL</a:t>
          </a:r>
          <a:endParaRPr lang="zh-CN" altLang="en-US" dirty="0"/>
        </a:p>
      </dgm:t>
    </dgm:pt>
    <dgm:pt modelId="{438B42C3-97E2-4517-BF2E-99AEEE648205}" cxnId="{B12F3E95-5CBA-43E4-A16A-54EFFA3895FE}" type="parTrans">
      <dgm:prSet/>
      <dgm:spPr/>
      <dgm:t>
        <a:bodyPr/>
        <a:lstStyle/>
        <a:p>
          <a:endParaRPr lang="zh-CN" altLang="en-US"/>
        </a:p>
      </dgm:t>
    </dgm:pt>
    <dgm:pt modelId="{53694A47-E3F2-482C-BE06-EBBFFBAB37E4}" cxnId="{B12F3E95-5CBA-43E4-A16A-54EFFA3895FE}" type="sibTrans">
      <dgm:prSet/>
      <dgm:spPr/>
      <dgm:t>
        <a:bodyPr/>
        <a:lstStyle/>
        <a:p>
          <a:endParaRPr lang="zh-CN" altLang="en-US"/>
        </a:p>
      </dgm:t>
    </dgm:pt>
    <dgm:pt modelId="{5D5E2B2C-78B8-4884-A03C-45B3E463263A}" type="pres">
      <dgm:prSet presAssocID="{B9F4EE99-7FDF-4FA4-995F-464D7B9B2BDC}" presName="Name0" presStyleCnt="0">
        <dgm:presLayoutVars>
          <dgm:dir/>
          <dgm:resizeHandles val="exact"/>
        </dgm:presLayoutVars>
      </dgm:prSet>
      <dgm:spPr/>
    </dgm:pt>
    <dgm:pt modelId="{F8FC4D98-79B1-4554-9A43-91FA0F01BBA7}" type="pres">
      <dgm:prSet presAssocID="{2CF8D5E9-34FA-4E44-9679-81C4BEB16D00}" presName="node" presStyleLbl="node1" presStyleIdx="0" presStyleCnt="3">
        <dgm:presLayoutVars>
          <dgm:bulletEnabled val="1"/>
        </dgm:presLayoutVars>
      </dgm:prSet>
      <dgm:spPr/>
    </dgm:pt>
    <dgm:pt modelId="{2EE97C18-CF5A-4C4F-B0DD-BC6DDBAB8ED8}" type="pres">
      <dgm:prSet presAssocID="{97806663-8ACF-4AFE-A39E-412880B5BFD2}" presName="sibTrans" presStyleLbl="sibTrans2D1" presStyleIdx="0" presStyleCnt="2"/>
      <dgm:spPr/>
    </dgm:pt>
    <dgm:pt modelId="{4B38A259-2CA1-4F32-AE12-DD3F711D65B5}" type="pres">
      <dgm:prSet presAssocID="{97806663-8ACF-4AFE-A39E-412880B5BFD2}" presName="connectorText" presStyleLbl="sibTrans2D1" presStyleIdx="0" presStyleCnt="2"/>
      <dgm:spPr/>
    </dgm:pt>
    <dgm:pt modelId="{0C16B3F2-8B0F-4DE6-A62B-9F4F857D4206}" type="pres">
      <dgm:prSet presAssocID="{84A470E2-3400-4511-B596-4B8AAB60188A}" presName="node" presStyleLbl="node1" presStyleIdx="1" presStyleCnt="3">
        <dgm:presLayoutVars>
          <dgm:bulletEnabled val="1"/>
        </dgm:presLayoutVars>
      </dgm:prSet>
      <dgm:spPr/>
    </dgm:pt>
    <dgm:pt modelId="{A55F44A5-7574-43EA-8651-493351EA3432}" type="pres">
      <dgm:prSet presAssocID="{EB232830-8C8D-45B1-8518-49F5E1A718DA}" presName="sibTrans" presStyleLbl="sibTrans2D1" presStyleIdx="1" presStyleCnt="2"/>
      <dgm:spPr/>
    </dgm:pt>
    <dgm:pt modelId="{27E17E13-1794-414C-BFE4-F49BABC7F7B9}" type="pres">
      <dgm:prSet presAssocID="{EB232830-8C8D-45B1-8518-49F5E1A718DA}" presName="connectorText" presStyleLbl="sibTrans2D1" presStyleIdx="1" presStyleCnt="2"/>
      <dgm:spPr/>
    </dgm:pt>
    <dgm:pt modelId="{89CBABF5-95A7-4A42-8E4F-546006D8B278}" type="pres">
      <dgm:prSet presAssocID="{22D30495-7CB1-4273-994E-7FC7CEDAB773}" presName="node" presStyleLbl="node1" presStyleIdx="2" presStyleCnt="3">
        <dgm:presLayoutVars>
          <dgm:bulletEnabled val="1"/>
        </dgm:presLayoutVars>
      </dgm:prSet>
      <dgm:spPr/>
    </dgm:pt>
  </dgm:ptLst>
  <dgm:cxnLst>
    <dgm:cxn modelId="{F9E8451B-D48B-4E0C-9C79-DD6B1B07C439}" type="presOf" srcId="{97806663-8ACF-4AFE-A39E-412880B5BFD2}" destId="{2EE97C18-CF5A-4C4F-B0DD-BC6DDBAB8ED8}" srcOrd="0" destOrd="0" presId="urn:microsoft.com/office/officeart/2005/8/layout/process1"/>
    <dgm:cxn modelId="{7CF9552C-8E74-4046-B724-9F6B2300C6C2}" srcId="{B9F4EE99-7FDF-4FA4-995F-464D7B9B2BDC}" destId="{2CF8D5E9-34FA-4E44-9679-81C4BEB16D00}" srcOrd="0" destOrd="0" parTransId="{C21910C7-5E29-4AD2-B6BA-0F5C612125C6}" sibTransId="{97806663-8ACF-4AFE-A39E-412880B5BFD2}"/>
    <dgm:cxn modelId="{23C4F059-2D4F-443A-B501-985FB608F8CD}" type="presOf" srcId="{B9F4EE99-7FDF-4FA4-995F-464D7B9B2BDC}" destId="{5D5E2B2C-78B8-4884-A03C-45B3E463263A}" srcOrd="0" destOrd="0" presId="urn:microsoft.com/office/officeart/2005/8/layout/process1"/>
    <dgm:cxn modelId="{D222C18C-FE58-4C23-8673-C6CCC8129E43}" type="presOf" srcId="{2CF8D5E9-34FA-4E44-9679-81C4BEB16D00}" destId="{F8FC4D98-79B1-4554-9A43-91FA0F01BBA7}" srcOrd="0" destOrd="0" presId="urn:microsoft.com/office/officeart/2005/8/layout/process1"/>
    <dgm:cxn modelId="{8699C08F-AFAB-4BCA-A66D-391472510E27}" type="presOf" srcId="{EB232830-8C8D-45B1-8518-49F5E1A718DA}" destId="{A55F44A5-7574-43EA-8651-493351EA3432}" srcOrd="0" destOrd="0" presId="urn:microsoft.com/office/officeart/2005/8/layout/process1"/>
    <dgm:cxn modelId="{B12F3E95-5CBA-43E4-A16A-54EFFA3895FE}" srcId="{B9F4EE99-7FDF-4FA4-995F-464D7B9B2BDC}" destId="{22D30495-7CB1-4273-994E-7FC7CEDAB773}" srcOrd="2" destOrd="0" parTransId="{438B42C3-97E2-4517-BF2E-99AEEE648205}" sibTransId="{53694A47-E3F2-482C-BE06-EBBFFBAB37E4}"/>
    <dgm:cxn modelId="{ADBC8996-7BAE-478D-B14D-C93C0E882979}" type="presOf" srcId="{84A470E2-3400-4511-B596-4B8AAB60188A}" destId="{0C16B3F2-8B0F-4DE6-A62B-9F4F857D4206}" srcOrd="0" destOrd="0" presId="urn:microsoft.com/office/officeart/2005/8/layout/process1"/>
    <dgm:cxn modelId="{94843BB8-A4B4-4114-8907-DA03CD770A74}" srcId="{B9F4EE99-7FDF-4FA4-995F-464D7B9B2BDC}" destId="{84A470E2-3400-4511-B596-4B8AAB60188A}" srcOrd="1" destOrd="0" parTransId="{6A7FE9C2-E2DC-4429-8B88-3C5462470B8A}" sibTransId="{EB232830-8C8D-45B1-8518-49F5E1A718DA}"/>
    <dgm:cxn modelId="{5F3EE3C1-3870-460B-8A73-6B042CA8BB4C}" type="presOf" srcId="{97806663-8ACF-4AFE-A39E-412880B5BFD2}" destId="{4B38A259-2CA1-4F32-AE12-DD3F711D65B5}" srcOrd="1" destOrd="0" presId="urn:microsoft.com/office/officeart/2005/8/layout/process1"/>
    <dgm:cxn modelId="{B2EA84C4-4850-4343-8470-315A66A236D4}" type="presOf" srcId="{EB232830-8C8D-45B1-8518-49F5E1A718DA}" destId="{27E17E13-1794-414C-BFE4-F49BABC7F7B9}" srcOrd="1" destOrd="0" presId="urn:microsoft.com/office/officeart/2005/8/layout/process1"/>
    <dgm:cxn modelId="{34B2ADFA-1856-4B59-86A2-4886B07756D8}" type="presOf" srcId="{22D30495-7CB1-4273-994E-7FC7CEDAB773}" destId="{89CBABF5-95A7-4A42-8E4F-546006D8B278}" srcOrd="0" destOrd="0" presId="urn:microsoft.com/office/officeart/2005/8/layout/process1"/>
    <dgm:cxn modelId="{1D4199CA-71B0-4EAE-ACBF-DD523A63AA11}" type="presParOf" srcId="{5D5E2B2C-78B8-4884-A03C-45B3E463263A}" destId="{F8FC4D98-79B1-4554-9A43-91FA0F01BBA7}" srcOrd="0" destOrd="0" presId="urn:microsoft.com/office/officeart/2005/8/layout/process1"/>
    <dgm:cxn modelId="{1B983DD2-5C72-4B29-855D-11FC5BD408D5}" type="presParOf" srcId="{5D5E2B2C-78B8-4884-A03C-45B3E463263A}" destId="{2EE97C18-CF5A-4C4F-B0DD-BC6DDBAB8ED8}" srcOrd="1" destOrd="0" presId="urn:microsoft.com/office/officeart/2005/8/layout/process1"/>
    <dgm:cxn modelId="{EE1223E4-B66C-41B8-9E63-3DF1642EFD63}" type="presParOf" srcId="{2EE97C18-CF5A-4C4F-B0DD-BC6DDBAB8ED8}" destId="{4B38A259-2CA1-4F32-AE12-DD3F711D65B5}" srcOrd="0" destOrd="0" presId="urn:microsoft.com/office/officeart/2005/8/layout/process1"/>
    <dgm:cxn modelId="{C2496DF9-4374-436B-A3B4-B9F4B3F1B6BC}" type="presParOf" srcId="{5D5E2B2C-78B8-4884-A03C-45B3E463263A}" destId="{0C16B3F2-8B0F-4DE6-A62B-9F4F857D4206}" srcOrd="2" destOrd="0" presId="urn:microsoft.com/office/officeart/2005/8/layout/process1"/>
    <dgm:cxn modelId="{F5138933-1ECC-4E1A-9819-1B8D5A5C17A9}" type="presParOf" srcId="{5D5E2B2C-78B8-4884-A03C-45B3E463263A}" destId="{A55F44A5-7574-43EA-8651-493351EA3432}" srcOrd="3" destOrd="0" presId="urn:microsoft.com/office/officeart/2005/8/layout/process1"/>
    <dgm:cxn modelId="{2049D57F-9A86-4613-BEEC-387D4070E6B6}" type="presParOf" srcId="{A55F44A5-7574-43EA-8651-493351EA3432}" destId="{27E17E13-1794-414C-BFE4-F49BABC7F7B9}" srcOrd="0" destOrd="0" presId="urn:microsoft.com/office/officeart/2005/8/layout/process1"/>
    <dgm:cxn modelId="{BAF111E3-43E6-409F-B862-B1FED483CFBB}" type="presParOf" srcId="{5D5E2B2C-78B8-4884-A03C-45B3E463263A}" destId="{89CBABF5-95A7-4A42-8E4F-546006D8B27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D8D7C-7BAF-47F7-885B-C9515C1563A5}">
      <dsp:nvSpPr>
        <dsp:cNvPr id="0" name=""/>
        <dsp:cNvSpPr/>
      </dsp:nvSpPr>
      <dsp:spPr>
        <a:xfrm>
          <a:off x="3318" y="655321"/>
          <a:ext cx="3235983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架构</a:t>
          </a:r>
        </a:p>
      </dsp:txBody>
      <dsp:txXfrm>
        <a:off x="3318" y="655321"/>
        <a:ext cx="3235983" cy="547200"/>
      </dsp:txXfrm>
    </dsp:sp>
    <dsp:sp modelId="{1BAE501D-2D83-4456-8379-E5373A9E1E60}">
      <dsp:nvSpPr>
        <dsp:cNvPr id="0" name=""/>
        <dsp:cNvSpPr/>
      </dsp:nvSpPr>
      <dsp:spPr>
        <a:xfrm>
          <a:off x="3318" y="1202521"/>
          <a:ext cx="3235983" cy="177897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独立的物理机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 err="1"/>
            <a:t>Vmware</a:t>
          </a:r>
          <a:r>
            <a:rPr lang="zh-CN" altLang="en-US" sz="1900" kern="1200" dirty="0"/>
            <a:t>虚拟机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超融合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云服务器</a:t>
          </a:r>
        </a:p>
      </dsp:txBody>
      <dsp:txXfrm>
        <a:off x="3318" y="1202521"/>
        <a:ext cx="3235983" cy="1778974"/>
      </dsp:txXfrm>
    </dsp:sp>
    <dsp:sp modelId="{72D5AC31-0D31-4845-A501-E31BA3157AA0}">
      <dsp:nvSpPr>
        <dsp:cNvPr id="0" name=""/>
        <dsp:cNvSpPr/>
      </dsp:nvSpPr>
      <dsp:spPr>
        <a:xfrm>
          <a:off x="3692339" y="655321"/>
          <a:ext cx="3235983" cy="547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操作系统</a:t>
          </a:r>
        </a:p>
      </dsp:txBody>
      <dsp:txXfrm>
        <a:off x="3692339" y="655321"/>
        <a:ext cx="3235983" cy="547200"/>
      </dsp:txXfrm>
    </dsp:sp>
    <dsp:sp modelId="{D1F00F61-EF6A-4971-8AE2-A1964BEE12AE}">
      <dsp:nvSpPr>
        <dsp:cNvPr id="0" name=""/>
        <dsp:cNvSpPr/>
      </dsp:nvSpPr>
      <dsp:spPr>
        <a:xfrm>
          <a:off x="3692339" y="1202521"/>
          <a:ext cx="3235983" cy="177897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Windows server 2003/2008/2012/2016/2019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Redhat5/6/7/8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Centos5/6/7/8</a:t>
          </a:r>
          <a:endParaRPr lang="zh-CN" altLang="en-US" sz="1900" kern="1200" dirty="0"/>
        </a:p>
      </dsp:txBody>
      <dsp:txXfrm>
        <a:off x="3692339" y="1202521"/>
        <a:ext cx="3235983" cy="1778974"/>
      </dsp:txXfrm>
    </dsp:sp>
    <dsp:sp modelId="{B533BF1B-5108-45D8-8323-E86BB91A37AC}">
      <dsp:nvSpPr>
        <dsp:cNvPr id="0" name=""/>
        <dsp:cNvSpPr/>
      </dsp:nvSpPr>
      <dsp:spPr>
        <a:xfrm>
          <a:off x="7381360" y="655321"/>
          <a:ext cx="3235983" cy="547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数据库</a:t>
          </a:r>
        </a:p>
      </dsp:txBody>
      <dsp:txXfrm>
        <a:off x="7381360" y="655321"/>
        <a:ext cx="3235983" cy="547200"/>
      </dsp:txXfrm>
    </dsp:sp>
    <dsp:sp modelId="{82C47702-F739-45B7-90FC-1BAB0BFDD907}">
      <dsp:nvSpPr>
        <dsp:cNvPr id="0" name=""/>
        <dsp:cNvSpPr/>
      </dsp:nvSpPr>
      <dsp:spPr>
        <a:xfrm>
          <a:off x="7381360" y="1202521"/>
          <a:ext cx="3235983" cy="177897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ORACLE 10g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11g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12c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18c</a:t>
          </a:r>
          <a:r>
            <a:rPr lang="zh-CN" altLang="en-US" sz="1900" kern="1200" dirty="0"/>
            <a:t>、</a:t>
          </a:r>
          <a:r>
            <a:rPr lang="en-US" altLang="zh-CN" sz="1900" kern="1200" dirty="0"/>
            <a:t>19c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MSSQL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 err="1"/>
            <a:t>Mysql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 err="1"/>
            <a:t>Mariadb</a:t>
          </a:r>
          <a:r>
            <a:rPr lang="zh-CN" altLang="en-US" sz="1900" kern="1200" dirty="0"/>
            <a:t>、</a:t>
          </a:r>
          <a:r>
            <a:rPr lang="en-US" altLang="zh-CN" sz="1900" kern="1200" dirty="0" err="1"/>
            <a:t>mongodb</a:t>
          </a:r>
          <a:endParaRPr lang="zh-CN" altLang="en-US" sz="1900" kern="1200" dirty="0"/>
        </a:p>
      </dsp:txBody>
      <dsp:txXfrm>
        <a:off x="7381360" y="1202521"/>
        <a:ext cx="3235983" cy="1778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9F77A5-2569-43D8-A278-A52FA53BF26E}">
      <dsp:nvSpPr>
        <dsp:cNvPr id="0" name=""/>
        <dsp:cNvSpPr/>
      </dsp:nvSpPr>
      <dsp:spPr>
        <a:xfrm>
          <a:off x="1366" y="497330"/>
          <a:ext cx="1811734" cy="18153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</a:t>
          </a:r>
          <a:r>
            <a:rPr lang="zh-CN" altLang="en-US" sz="1300" kern="1200" dirty="0"/>
            <a:t>、共用的配置文件拆分            </a:t>
          </a:r>
          <a:r>
            <a:rPr lang="en-US" altLang="zh-CN" sz="1300" kern="1200" dirty="0"/>
            <a:t>2</a:t>
          </a:r>
          <a:r>
            <a:rPr lang="zh-CN" altLang="en-US" sz="1300" kern="1200" dirty="0"/>
            <a:t>、执行计划按需调整</a:t>
          </a:r>
        </a:p>
      </dsp:txBody>
      <dsp:txXfrm>
        <a:off x="266688" y="763188"/>
        <a:ext cx="1281090" cy="1283678"/>
      </dsp:txXfrm>
    </dsp:sp>
    <dsp:sp modelId="{33948C83-51B9-4B43-BD38-5038AE731E20}">
      <dsp:nvSpPr>
        <dsp:cNvPr id="0" name=""/>
        <dsp:cNvSpPr/>
      </dsp:nvSpPr>
      <dsp:spPr>
        <a:xfrm>
          <a:off x="1960214" y="879624"/>
          <a:ext cx="1050805" cy="10508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099498" y="1281452"/>
        <a:ext cx="772237" cy="247149"/>
      </dsp:txXfrm>
    </dsp:sp>
    <dsp:sp modelId="{7F4D8973-C8B1-46EA-A309-7F4E16BBB440}">
      <dsp:nvSpPr>
        <dsp:cNvPr id="0" name=""/>
        <dsp:cNvSpPr/>
      </dsp:nvSpPr>
      <dsp:spPr>
        <a:xfrm>
          <a:off x="3158132" y="499160"/>
          <a:ext cx="1811734" cy="181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</a:t>
          </a:r>
          <a:r>
            <a:rPr lang="zh-CN" altLang="en-US" sz="1300" kern="1200" dirty="0"/>
            <a:t>、正式区测试区程序目录互相挂载                           </a:t>
          </a:r>
          <a:r>
            <a:rPr lang="en-US" altLang="zh-CN" sz="1300" kern="1200" dirty="0"/>
            <a:t>2</a:t>
          </a:r>
          <a:r>
            <a:rPr lang="zh-CN" altLang="en-US" sz="1300" kern="1200" dirty="0"/>
            <a:t>、数据库监听同时配置正式区和测试区</a:t>
          </a:r>
        </a:p>
      </dsp:txBody>
      <dsp:txXfrm>
        <a:off x="3423454" y="764482"/>
        <a:ext cx="1281090" cy="1281090"/>
      </dsp:txXfrm>
    </dsp:sp>
    <dsp:sp modelId="{D2D0A2C5-8FAC-45D2-A1CF-60B9BD7946AB}">
      <dsp:nvSpPr>
        <dsp:cNvPr id="0" name=""/>
        <dsp:cNvSpPr/>
      </dsp:nvSpPr>
      <dsp:spPr>
        <a:xfrm>
          <a:off x="5116980" y="879624"/>
          <a:ext cx="1050805" cy="10508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5256264" y="1096090"/>
        <a:ext cx="772237" cy="617873"/>
      </dsp:txXfrm>
    </dsp:sp>
    <dsp:sp modelId="{5F91B663-83A3-49B9-8887-087367C0DC3C}">
      <dsp:nvSpPr>
        <dsp:cNvPr id="0" name=""/>
        <dsp:cNvSpPr/>
      </dsp:nvSpPr>
      <dsp:spPr>
        <a:xfrm>
          <a:off x="6314898" y="497330"/>
          <a:ext cx="1811734" cy="18153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正式区和测试区独立使用功能正常，并且能相互同步程序和数据</a:t>
          </a:r>
        </a:p>
      </dsp:txBody>
      <dsp:txXfrm>
        <a:off x="6580220" y="763188"/>
        <a:ext cx="1281090" cy="1283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461BE-094C-4350-A5F8-16667FBD41F6}">
      <dsp:nvSpPr>
        <dsp:cNvPr id="0" name=""/>
        <dsp:cNvSpPr/>
      </dsp:nvSpPr>
      <dsp:spPr>
        <a:xfrm rot="10800000">
          <a:off x="1458994" y="977"/>
          <a:ext cx="4935673" cy="8631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064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原定</a:t>
          </a:r>
          <a:r>
            <a:rPr lang="en-US" altLang="zh-CN" sz="2100" kern="1200" dirty="0"/>
            <a:t>5</a:t>
          </a:r>
          <a:r>
            <a:rPr lang="zh-CN" altLang="en-US" sz="2100" kern="1200" dirty="0"/>
            <a:t>天完成，提前一天完成，为现场顾问预留了充足的模拟测试时间</a:t>
          </a:r>
        </a:p>
      </dsp:txBody>
      <dsp:txXfrm rot="10800000">
        <a:off x="1674793" y="977"/>
        <a:ext cx="4719874" cy="863195"/>
      </dsp:txXfrm>
    </dsp:sp>
    <dsp:sp modelId="{59C2C957-51C7-4A68-BA9B-71D2081C3B43}">
      <dsp:nvSpPr>
        <dsp:cNvPr id="0" name=""/>
        <dsp:cNvSpPr/>
      </dsp:nvSpPr>
      <dsp:spPr>
        <a:xfrm>
          <a:off x="1027396" y="977"/>
          <a:ext cx="863195" cy="863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6A19A75-D45A-4BDB-83E1-72CB9AC23950}">
      <dsp:nvSpPr>
        <dsp:cNvPr id="0" name=""/>
        <dsp:cNvSpPr/>
      </dsp:nvSpPr>
      <dsp:spPr>
        <a:xfrm rot="10800000">
          <a:off x="1458994" y="1121843"/>
          <a:ext cx="4935673" cy="8631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064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正式区和测试区运行稳定，目前运行速度良好，无效能问题</a:t>
          </a:r>
        </a:p>
      </dsp:txBody>
      <dsp:txXfrm rot="10800000">
        <a:off x="1674793" y="1121843"/>
        <a:ext cx="4719874" cy="863195"/>
      </dsp:txXfrm>
    </dsp:sp>
    <dsp:sp modelId="{991CA93B-6D23-4FFF-8D3C-38BDEC8FC750}">
      <dsp:nvSpPr>
        <dsp:cNvPr id="0" name=""/>
        <dsp:cNvSpPr/>
      </dsp:nvSpPr>
      <dsp:spPr>
        <a:xfrm>
          <a:off x="1027396" y="1121843"/>
          <a:ext cx="863195" cy="863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D446E32-A1A9-43EC-8ED3-31E7F5A707E2}">
      <dsp:nvSpPr>
        <dsp:cNvPr id="0" name=""/>
        <dsp:cNvSpPr/>
      </dsp:nvSpPr>
      <dsp:spPr>
        <a:xfrm rot="10800000">
          <a:off x="1458994" y="2242709"/>
          <a:ext cx="4935673" cy="8631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064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 err="1"/>
            <a:t>Dataguard</a:t>
          </a:r>
          <a:r>
            <a:rPr lang="zh-CN" altLang="en-US" sz="2100" kern="1200" dirty="0"/>
            <a:t>保障了数据安全</a:t>
          </a:r>
        </a:p>
      </dsp:txBody>
      <dsp:txXfrm rot="10800000">
        <a:off x="1674793" y="2242709"/>
        <a:ext cx="4719874" cy="863195"/>
      </dsp:txXfrm>
    </dsp:sp>
    <dsp:sp modelId="{7A1EB291-82AF-4010-9287-2EBB19BAD2CF}">
      <dsp:nvSpPr>
        <dsp:cNvPr id="0" name=""/>
        <dsp:cNvSpPr/>
      </dsp:nvSpPr>
      <dsp:spPr>
        <a:xfrm>
          <a:off x="1027396" y="2242709"/>
          <a:ext cx="863195" cy="863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AED88-CE17-4E68-8369-C1600FB43F70}">
      <dsp:nvSpPr>
        <dsp:cNvPr id="0" name=""/>
        <dsp:cNvSpPr/>
      </dsp:nvSpPr>
      <dsp:spPr>
        <a:xfrm>
          <a:off x="3638231" y="1119218"/>
          <a:ext cx="851537" cy="851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我</a:t>
          </a:r>
        </a:p>
      </dsp:txBody>
      <dsp:txXfrm>
        <a:off x="3762936" y="1243923"/>
        <a:ext cx="602127" cy="602127"/>
      </dsp:txXfrm>
    </dsp:sp>
    <dsp:sp modelId="{9C289538-9261-44CD-9D02-2F503D5F1836}">
      <dsp:nvSpPr>
        <dsp:cNvPr id="0" name=""/>
        <dsp:cNvSpPr/>
      </dsp:nvSpPr>
      <dsp:spPr>
        <a:xfrm rot="16200000">
          <a:off x="3935549" y="981339"/>
          <a:ext cx="256900" cy="18857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256900" y="94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057577" y="984345"/>
        <a:ext cx="12845" cy="12845"/>
      </dsp:txXfrm>
    </dsp:sp>
    <dsp:sp modelId="{F65E52C6-95B1-41EC-AD03-3D7466D50C0A}">
      <dsp:nvSpPr>
        <dsp:cNvPr id="0" name=""/>
        <dsp:cNvSpPr/>
      </dsp:nvSpPr>
      <dsp:spPr>
        <a:xfrm>
          <a:off x="3638231" y="10780"/>
          <a:ext cx="851537" cy="8515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上海业务同仁</a:t>
          </a:r>
        </a:p>
      </dsp:txBody>
      <dsp:txXfrm>
        <a:off x="3762936" y="135485"/>
        <a:ext cx="602127" cy="602127"/>
      </dsp:txXfrm>
    </dsp:sp>
    <dsp:sp modelId="{A7AAA1DF-81D6-43D5-BA8B-17A59D30EDE1}">
      <dsp:nvSpPr>
        <dsp:cNvPr id="0" name=""/>
        <dsp:cNvSpPr/>
      </dsp:nvSpPr>
      <dsp:spPr>
        <a:xfrm rot="20520000">
          <a:off x="4462643" y="1364295"/>
          <a:ext cx="256900" cy="18857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256900" y="94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584671" y="1367301"/>
        <a:ext cx="12845" cy="12845"/>
      </dsp:txXfrm>
    </dsp:sp>
    <dsp:sp modelId="{CCA57E85-5733-4830-A73B-4F281C28A10E}">
      <dsp:nvSpPr>
        <dsp:cNvPr id="0" name=""/>
        <dsp:cNvSpPr/>
      </dsp:nvSpPr>
      <dsp:spPr>
        <a:xfrm>
          <a:off x="4692418" y="776692"/>
          <a:ext cx="851537" cy="8515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研精舍</a:t>
          </a:r>
          <a:r>
            <a:rPr lang="en-US" altLang="zh-CN" sz="1300" kern="1200" dirty="0"/>
            <a:t>IT</a:t>
          </a:r>
          <a:r>
            <a:rPr lang="zh-CN" altLang="en-US" sz="1300" kern="1200" dirty="0"/>
            <a:t>及主管</a:t>
          </a:r>
        </a:p>
      </dsp:txBody>
      <dsp:txXfrm>
        <a:off x="4817123" y="901397"/>
        <a:ext cx="602127" cy="602127"/>
      </dsp:txXfrm>
    </dsp:sp>
    <dsp:sp modelId="{A99B6272-C1C1-4534-9F41-A21E428C9384}">
      <dsp:nvSpPr>
        <dsp:cNvPr id="0" name=""/>
        <dsp:cNvSpPr/>
      </dsp:nvSpPr>
      <dsp:spPr>
        <a:xfrm rot="3240000">
          <a:off x="4261311" y="1983931"/>
          <a:ext cx="256900" cy="18857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256900" y="94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383339" y="1986937"/>
        <a:ext cx="12845" cy="12845"/>
      </dsp:txXfrm>
    </dsp:sp>
    <dsp:sp modelId="{81F5CC75-F038-41A6-8447-03F1CBD6477F}">
      <dsp:nvSpPr>
        <dsp:cNvPr id="0" name=""/>
        <dsp:cNvSpPr/>
      </dsp:nvSpPr>
      <dsp:spPr>
        <a:xfrm>
          <a:off x="4289755" y="2015964"/>
          <a:ext cx="851537" cy="851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台湾工程同仁</a:t>
          </a:r>
        </a:p>
      </dsp:txBody>
      <dsp:txXfrm>
        <a:off x="4414460" y="2140669"/>
        <a:ext cx="602127" cy="602127"/>
      </dsp:txXfrm>
    </dsp:sp>
    <dsp:sp modelId="{C15BB7CF-D964-4831-A3FC-FFC7FE88A7E1}">
      <dsp:nvSpPr>
        <dsp:cNvPr id="0" name=""/>
        <dsp:cNvSpPr/>
      </dsp:nvSpPr>
      <dsp:spPr>
        <a:xfrm rot="7560000">
          <a:off x="3609787" y="1983931"/>
          <a:ext cx="256900" cy="18857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256900" y="94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3731815" y="1986937"/>
        <a:ext cx="12845" cy="12845"/>
      </dsp:txXfrm>
    </dsp:sp>
    <dsp:sp modelId="{0D2627B3-4F4D-4170-AC1F-DE6B828892B3}">
      <dsp:nvSpPr>
        <dsp:cNvPr id="0" name=""/>
        <dsp:cNvSpPr/>
      </dsp:nvSpPr>
      <dsp:spPr>
        <a:xfrm>
          <a:off x="2986707" y="2015964"/>
          <a:ext cx="851537" cy="8515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台湾业务同仁</a:t>
          </a:r>
        </a:p>
      </dsp:txBody>
      <dsp:txXfrm>
        <a:off x="3111412" y="2140669"/>
        <a:ext cx="602127" cy="602127"/>
      </dsp:txXfrm>
    </dsp:sp>
    <dsp:sp modelId="{785720C0-FCE1-4CE5-AD0F-4B22D62E2FD4}">
      <dsp:nvSpPr>
        <dsp:cNvPr id="0" name=""/>
        <dsp:cNvSpPr/>
      </dsp:nvSpPr>
      <dsp:spPr>
        <a:xfrm rot="11880000">
          <a:off x="3408455" y="1364295"/>
          <a:ext cx="256900" cy="18857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256900" y="94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3530483" y="1367301"/>
        <a:ext cx="12845" cy="12845"/>
      </dsp:txXfrm>
    </dsp:sp>
    <dsp:sp modelId="{629E459C-76CC-44E3-809A-495FE58A7BB0}">
      <dsp:nvSpPr>
        <dsp:cNvPr id="0" name=""/>
        <dsp:cNvSpPr/>
      </dsp:nvSpPr>
      <dsp:spPr>
        <a:xfrm>
          <a:off x="2584044" y="776692"/>
          <a:ext cx="851537" cy="8515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客户原母公司</a:t>
          </a:r>
        </a:p>
      </dsp:txBody>
      <dsp:txXfrm>
        <a:off x="2708749" y="901397"/>
        <a:ext cx="602127" cy="6021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461BE-094C-4350-A5F8-16667FBD41F6}">
      <dsp:nvSpPr>
        <dsp:cNvPr id="0" name=""/>
        <dsp:cNvSpPr/>
      </dsp:nvSpPr>
      <dsp:spPr>
        <a:xfrm rot="10800000">
          <a:off x="1458994" y="977"/>
          <a:ext cx="4935673" cy="8631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064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实现了规划的所有内容</a:t>
          </a:r>
        </a:p>
      </dsp:txBody>
      <dsp:txXfrm rot="10800000">
        <a:off x="1674793" y="977"/>
        <a:ext cx="4719874" cy="863195"/>
      </dsp:txXfrm>
    </dsp:sp>
    <dsp:sp modelId="{59C2C957-51C7-4A68-BA9B-71D2081C3B43}">
      <dsp:nvSpPr>
        <dsp:cNvPr id="0" name=""/>
        <dsp:cNvSpPr/>
      </dsp:nvSpPr>
      <dsp:spPr>
        <a:xfrm>
          <a:off x="1027396" y="977"/>
          <a:ext cx="863195" cy="863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6A19A75-D45A-4BDB-83E1-72CB9AC23950}">
      <dsp:nvSpPr>
        <dsp:cNvPr id="0" name=""/>
        <dsp:cNvSpPr/>
      </dsp:nvSpPr>
      <dsp:spPr>
        <a:xfrm rot="10800000">
          <a:off x="1458994" y="1121843"/>
          <a:ext cx="4935673" cy="8631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064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虚拟化功能正常，</a:t>
          </a:r>
          <a:r>
            <a:rPr lang="en-US" altLang="zh-CN" sz="2300" kern="1200" dirty="0"/>
            <a:t>ERP</a:t>
          </a:r>
          <a:r>
            <a:rPr lang="zh-CN" altLang="en-US" sz="2300" kern="1200" dirty="0"/>
            <a:t>运行稳定</a:t>
          </a:r>
        </a:p>
      </dsp:txBody>
      <dsp:txXfrm rot="10800000">
        <a:off x="1674793" y="1121843"/>
        <a:ext cx="4719874" cy="863195"/>
      </dsp:txXfrm>
    </dsp:sp>
    <dsp:sp modelId="{991CA93B-6D23-4FFF-8D3C-38BDEC8FC750}">
      <dsp:nvSpPr>
        <dsp:cNvPr id="0" name=""/>
        <dsp:cNvSpPr/>
      </dsp:nvSpPr>
      <dsp:spPr>
        <a:xfrm>
          <a:off x="1027396" y="1121843"/>
          <a:ext cx="863195" cy="863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D446E32-A1A9-43EC-8ED3-31E7F5A707E2}">
      <dsp:nvSpPr>
        <dsp:cNvPr id="0" name=""/>
        <dsp:cNvSpPr/>
      </dsp:nvSpPr>
      <dsp:spPr>
        <a:xfrm rot="10800000">
          <a:off x="1458994" y="2242709"/>
          <a:ext cx="4935673" cy="8631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064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Veeam</a:t>
          </a:r>
          <a:r>
            <a:rPr lang="zh-CN" altLang="en-US" sz="2300" kern="1200" dirty="0"/>
            <a:t>实现自动备份并且自动传输到</a:t>
          </a:r>
          <a:r>
            <a:rPr lang="en-US" altLang="zh-CN" sz="2300" kern="1200" dirty="0" err="1"/>
            <a:t>nas</a:t>
          </a:r>
          <a:r>
            <a:rPr lang="zh-CN" altLang="en-US" sz="2300" kern="1200" dirty="0"/>
            <a:t>存储，更安全</a:t>
          </a:r>
        </a:p>
      </dsp:txBody>
      <dsp:txXfrm rot="10800000">
        <a:off x="1674793" y="2242709"/>
        <a:ext cx="4719874" cy="863195"/>
      </dsp:txXfrm>
    </dsp:sp>
    <dsp:sp modelId="{7A1EB291-82AF-4010-9287-2EBB19BAD2CF}">
      <dsp:nvSpPr>
        <dsp:cNvPr id="0" name=""/>
        <dsp:cNvSpPr/>
      </dsp:nvSpPr>
      <dsp:spPr>
        <a:xfrm>
          <a:off x="1027396" y="2242709"/>
          <a:ext cx="863195" cy="8631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C4D98-79B1-4554-9A43-91FA0F01BBA7}">
      <dsp:nvSpPr>
        <dsp:cNvPr id="0" name=""/>
        <dsp:cNvSpPr/>
      </dsp:nvSpPr>
      <dsp:spPr>
        <a:xfrm>
          <a:off x="7143" y="96559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硬件升级后仍有部分程序卡慢</a:t>
          </a:r>
        </a:p>
      </dsp:txBody>
      <dsp:txXfrm>
        <a:off x="44665" y="134081"/>
        <a:ext cx="2060143" cy="1206068"/>
      </dsp:txXfrm>
    </dsp:sp>
    <dsp:sp modelId="{2EE97C18-CF5A-4C4F-B0DD-BC6DDBAB8ED8}">
      <dsp:nvSpPr>
        <dsp:cNvPr id="0" name=""/>
        <dsp:cNvSpPr/>
      </dsp:nvSpPr>
      <dsp:spPr>
        <a:xfrm>
          <a:off x="2355850" y="472352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2355850" y="578257"/>
        <a:ext cx="316861" cy="317716"/>
      </dsp:txXfrm>
    </dsp:sp>
    <dsp:sp modelId="{0C16B3F2-8B0F-4DE6-A62B-9F4F857D4206}">
      <dsp:nvSpPr>
        <dsp:cNvPr id="0" name=""/>
        <dsp:cNvSpPr/>
      </dsp:nvSpPr>
      <dsp:spPr>
        <a:xfrm>
          <a:off x="2996406" y="96559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使用</a:t>
          </a:r>
          <a:r>
            <a:rPr lang="en-US" altLang="zh-CN" sz="2300" kern="1200" dirty="0" err="1"/>
            <a:t>r.h</a:t>
          </a:r>
          <a:r>
            <a:rPr lang="zh-CN" altLang="en-US" sz="2300" kern="1200" dirty="0"/>
            <a:t>查出问题</a:t>
          </a:r>
          <a:r>
            <a:rPr lang="en-US" altLang="zh-CN" sz="2300" kern="1200" dirty="0"/>
            <a:t>SQL</a:t>
          </a:r>
          <a:endParaRPr lang="zh-CN" altLang="en-US" sz="2300" kern="1200" dirty="0"/>
        </a:p>
      </dsp:txBody>
      <dsp:txXfrm>
        <a:off x="3033928" y="134081"/>
        <a:ext cx="2060143" cy="1206068"/>
      </dsp:txXfrm>
    </dsp:sp>
    <dsp:sp modelId="{A55F44A5-7574-43EA-8651-493351EA3432}">
      <dsp:nvSpPr>
        <dsp:cNvPr id="0" name=""/>
        <dsp:cNvSpPr/>
      </dsp:nvSpPr>
      <dsp:spPr>
        <a:xfrm>
          <a:off x="5345112" y="472352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345112" y="578257"/>
        <a:ext cx="316861" cy="317716"/>
      </dsp:txXfrm>
    </dsp:sp>
    <dsp:sp modelId="{89CBABF5-95A7-4A42-8E4F-546006D8B278}">
      <dsp:nvSpPr>
        <dsp:cNvPr id="0" name=""/>
        <dsp:cNvSpPr/>
      </dsp:nvSpPr>
      <dsp:spPr>
        <a:xfrm>
          <a:off x="5985668" y="96559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优化问题</a:t>
          </a:r>
          <a:r>
            <a:rPr lang="en-US" altLang="zh-CN" sz="2300" kern="1200" dirty="0"/>
            <a:t>SQL</a:t>
          </a:r>
          <a:endParaRPr lang="zh-CN" altLang="en-US" sz="2300" kern="1200" dirty="0"/>
        </a:p>
      </dsp:txBody>
      <dsp:txXfrm>
        <a:off x="6023190" y="134081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3B528-A0C5-45F0-B851-E9090F4D0C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正常</a:t>
            </a:r>
            <a:r>
              <a:rPr lang="en-US" altLang="zh-CN" dirty="0"/>
              <a:t>T100</a:t>
            </a:r>
            <a:r>
              <a:rPr lang="zh-CN" altLang="en-US" dirty="0"/>
              <a:t>完整部署需要</a:t>
            </a:r>
            <a:r>
              <a:rPr lang="en-US" altLang="zh-CN" dirty="0"/>
              <a:t>2</a:t>
            </a:r>
            <a:r>
              <a:rPr lang="zh-CN" altLang="en-US" dirty="0"/>
              <a:t>天，正式区和测试区分别独立部署，相当于工作量翻倍，另外还需要配置数据库的高可用方案，以及协助</a:t>
            </a:r>
            <a:r>
              <a:rPr lang="en-US" altLang="zh-CN" dirty="0"/>
              <a:t>BI</a:t>
            </a:r>
            <a:r>
              <a:rPr lang="zh-CN" altLang="en-US" dirty="0"/>
              <a:t>和</a:t>
            </a:r>
            <a:r>
              <a:rPr lang="en-US" altLang="zh-CN" dirty="0"/>
              <a:t>SRM</a:t>
            </a:r>
            <a:r>
              <a:rPr lang="zh-CN" altLang="en-US" dirty="0"/>
              <a:t>进行部署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 altLang="zh-CN" dirty="0"/>
          </a:p>
        </p:txBody>
      </p:sp>
      <p:sp>
        <p:nvSpPr>
          <p:cNvPr id="727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083C10-BD3F-4140-A38F-3D76E29ABD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正常</a:t>
            </a:r>
            <a:r>
              <a:rPr lang="en-US" altLang="zh-CN" dirty="0"/>
              <a:t>T100</a:t>
            </a:r>
            <a:r>
              <a:rPr lang="zh-CN" altLang="en-US" dirty="0"/>
              <a:t>完整部署需要</a:t>
            </a:r>
            <a:r>
              <a:rPr lang="en-US" altLang="zh-CN" dirty="0"/>
              <a:t>2</a:t>
            </a:r>
            <a:r>
              <a:rPr lang="zh-CN" altLang="en-US" dirty="0"/>
              <a:t>天，正式区和测试区分别独立部署，相当于工作量翻倍，另外还需要配置数据库的高可用方案，以及协助</a:t>
            </a:r>
            <a:r>
              <a:rPr lang="en-US" altLang="zh-CN" dirty="0"/>
              <a:t>BI</a:t>
            </a:r>
            <a:r>
              <a:rPr lang="zh-CN" altLang="en-US" dirty="0"/>
              <a:t>和</a:t>
            </a:r>
            <a:r>
              <a:rPr lang="en-US" altLang="zh-CN" dirty="0"/>
              <a:t>SRM</a:t>
            </a:r>
            <a:r>
              <a:rPr lang="zh-CN" altLang="en-US" dirty="0"/>
              <a:t>进行部署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大陆这边虚拟化都是由第三方虚拟化或者硬件厂商完成，这家客户是我第一家从底层开始部署的虚拟化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 altLang="zh-CN" dirty="0"/>
          </a:p>
        </p:txBody>
      </p:sp>
      <p:sp>
        <p:nvSpPr>
          <p:cNvPr id="727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083C10-BD3F-4140-A38F-3D76E29ABD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正常</a:t>
            </a:r>
            <a:r>
              <a:rPr lang="en-US" altLang="zh-CN" dirty="0"/>
              <a:t>T100</a:t>
            </a:r>
            <a:r>
              <a:rPr lang="zh-CN" altLang="en-US" dirty="0"/>
              <a:t>完整部署需要</a:t>
            </a:r>
            <a:r>
              <a:rPr lang="en-US" altLang="zh-CN" dirty="0"/>
              <a:t>2</a:t>
            </a:r>
            <a:r>
              <a:rPr lang="zh-CN" altLang="en-US" dirty="0"/>
              <a:t>天，正式区和测试区分别独立部署，相当于工作量翻倍，另外还需要配置数据库的高可用方案，以及协助</a:t>
            </a:r>
            <a:r>
              <a:rPr lang="en-US" altLang="zh-CN" dirty="0"/>
              <a:t>BI</a:t>
            </a:r>
            <a:r>
              <a:rPr lang="zh-CN" altLang="en-US" dirty="0"/>
              <a:t>和</a:t>
            </a:r>
            <a:r>
              <a:rPr lang="en-US" altLang="zh-CN" dirty="0"/>
              <a:t>SRM</a:t>
            </a:r>
            <a:r>
              <a:rPr lang="zh-CN" altLang="en-US" dirty="0"/>
              <a:t>进行部署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 altLang="zh-CN" dirty="0"/>
          </a:p>
        </p:txBody>
      </p:sp>
      <p:sp>
        <p:nvSpPr>
          <p:cNvPr id="727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083C10-BD3F-4140-A38F-3D76E29ABD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负责硬件规划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fld id="{0DF9AA8B-251C-4E07-A48C-2729B6242D26}" type="datetimeFigureOut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4_章节标题及对象(logo+鼎捷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 descr="16_9B_top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166"/>
            <a:ext cx="12192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1" descr="鼎捷軟件_簡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451" y="6358467"/>
            <a:ext cx="1051983" cy="33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4" descr="16_9B_top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3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 userDrawn="1"/>
        </p:nvGrpSpPr>
        <p:grpSpPr bwMode="auto">
          <a:xfrm>
            <a:off x="452967" y="596901"/>
            <a:ext cx="452967" cy="309033"/>
            <a:chOff x="434" y="808"/>
            <a:chExt cx="533" cy="364"/>
          </a:xfrm>
        </p:grpSpPr>
        <p:sp>
          <p:nvSpPr>
            <p:cNvPr id="6" name="菱形 5"/>
            <p:cNvSpPr/>
            <p:nvPr userDrawn="1"/>
          </p:nvSpPr>
          <p:spPr>
            <a:xfrm>
              <a:off x="434" y="808"/>
              <a:ext cx="376" cy="364"/>
            </a:xfrm>
            <a:prstGeom prst="diamon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2400" noProof="1"/>
            </a:p>
          </p:txBody>
        </p:sp>
        <p:sp>
          <p:nvSpPr>
            <p:cNvPr id="7" name="菱形 6"/>
            <p:cNvSpPr/>
            <p:nvPr userDrawn="1"/>
          </p:nvSpPr>
          <p:spPr>
            <a:xfrm>
              <a:off x="591" y="808"/>
              <a:ext cx="376" cy="364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 noProof="1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章节标题及对象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 descr="16_9B_top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3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4"/>
          <p:cNvGrpSpPr/>
          <p:nvPr userDrawn="1"/>
        </p:nvGrpSpPr>
        <p:grpSpPr bwMode="auto">
          <a:xfrm>
            <a:off x="452967" y="596901"/>
            <a:ext cx="452967" cy="309033"/>
            <a:chOff x="434" y="808"/>
            <a:chExt cx="533" cy="364"/>
          </a:xfrm>
        </p:grpSpPr>
        <p:sp>
          <p:nvSpPr>
            <p:cNvPr id="4" name="菱形 3"/>
            <p:cNvSpPr/>
            <p:nvPr userDrawn="1"/>
          </p:nvSpPr>
          <p:spPr>
            <a:xfrm>
              <a:off x="434" y="808"/>
              <a:ext cx="376" cy="364"/>
            </a:xfrm>
            <a:prstGeom prst="diamon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2400" noProof="1"/>
            </a:p>
          </p:txBody>
        </p:sp>
        <p:sp>
          <p:nvSpPr>
            <p:cNvPr id="5" name="菱形 4"/>
            <p:cNvSpPr/>
            <p:nvPr userDrawn="1"/>
          </p:nvSpPr>
          <p:spPr>
            <a:xfrm>
              <a:off x="591" y="808"/>
              <a:ext cx="376" cy="364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 noProof="1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章节标题及对象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6_9R_top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3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75733" y="500381"/>
            <a:ext cx="11003280" cy="82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200" b="1">
                <a:solidFill>
                  <a:schemeClr val="tx1"/>
                </a:solidFill>
                <a:effectLst/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r>
              <a:rPr lang="zh-TW" altLang="en-US" noProof="1"/>
              <a:t>按一下以编辑母片标题样式</a:t>
            </a:r>
            <a:endParaRPr lang="zh-TW" altLang="en-US" noProof="1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4"/>
          </p:nvPr>
        </p:nvSpPr>
        <p:spPr>
          <a:xfrm>
            <a:off x="160869" y="6441021"/>
            <a:ext cx="774700" cy="486833"/>
          </a:xfrm>
          <a:prstGeom prst="rect">
            <a:avLst/>
          </a:prstGeom>
        </p:spPr>
        <p:txBody>
          <a:bodyPr/>
          <a:lstStyle>
            <a:lvl1pPr fontAlgn="auto">
              <a:defRPr sz="1400" noProof="1" dirty="0">
                <a:solidFill>
                  <a:srgbClr val="7F7F7F"/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fld id="{51959C26-0E86-7F41-A1C3-DCDD79562D8C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 descr="4_3R_top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262467" y="6384925"/>
            <a:ext cx="1071033" cy="365125"/>
          </a:xfrm>
        </p:spPr>
        <p:txBody>
          <a:bodyPr/>
          <a:lstStyle>
            <a:lvl1pPr defTabSz="457200" eaLnBrk="1" fontAlgn="auto" hangingPunct="1">
              <a:spcBef>
                <a:spcPts val="0"/>
              </a:spcBef>
              <a:spcAft>
                <a:spcPts val="0"/>
              </a:spcAft>
              <a:defRPr noProof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BF54F07E-AC70-409E-BB3D-CFDAC41D8C0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3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3" descr="G:\0423\簡報公版下載\圖素\4_3jpg\4_3BW_bg.jpg4_3BW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51" y="6413500"/>
            <a:ext cx="1356783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5" descr="數位價值_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1" descr="G:\0423\簡報公版下載\圖素\4_3jpg\4_3BW_top1.png4_3BW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1" descr="G:\0423\簡報公版下載\圖素\4_3jpg\4_3BW_top2.png4_3BW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2" descr="G:\0423\簡報公版下載\圖素\4_3jpg\4_3BW_top2.png4_3BW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-1587"/>
            <a:ext cx="12189883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O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O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O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O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5" descr="4_3R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3" descr="4_3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3" y="-1587"/>
            <a:ext cx="12198349" cy="5381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4" descr="4_3R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5" descr="4_3R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B淺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151" y="2622551"/>
            <a:ext cx="6275916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3" descr="R_b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5451" y="2520951"/>
            <a:ext cx="6671733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淺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833" y="25654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:\0423\簡報公版下載\圖素\4_3jpg\BW_bg.pngBW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151" y="2640013"/>
            <a:ext cx="6275916" cy="42989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G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633" y="26035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O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34" y="2584451"/>
            <a:ext cx="6275917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1" y="2511426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image" Target="../media/image52.wm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0" Type="http://schemas.openxmlformats.org/officeDocument/2006/relationships/notesSlide" Target="../notesSlides/notesSlide27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.svg"/><Relationship Id="rId7" Type="http://schemas.openxmlformats.org/officeDocument/2006/relationships/image" Target="../media/image40.png"/><Relationship Id="rId6" Type="http://schemas.openxmlformats.org/officeDocument/2006/relationships/image" Target="../media/image3.svg"/><Relationship Id="rId5" Type="http://schemas.openxmlformats.org/officeDocument/2006/relationships/image" Target="../media/image39.png"/><Relationship Id="rId4" Type="http://schemas.openxmlformats.org/officeDocument/2006/relationships/image" Target="../media/image2.svg"/><Relationship Id="rId3" Type="http://schemas.openxmlformats.org/officeDocument/2006/relationships/image" Target="../media/image38.png"/><Relationship Id="rId2" Type="http://schemas.openxmlformats.org/officeDocument/2006/relationships/image" Target="../media/image1.svg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7.svg"/><Relationship Id="rId13" Type="http://schemas.openxmlformats.org/officeDocument/2006/relationships/image" Target="../media/image43.png"/><Relationship Id="rId12" Type="http://schemas.openxmlformats.org/officeDocument/2006/relationships/image" Target="../media/image6.svg"/><Relationship Id="rId11" Type="http://schemas.openxmlformats.org/officeDocument/2006/relationships/image" Target="../media/image42.png"/><Relationship Id="rId10" Type="http://schemas.openxmlformats.org/officeDocument/2006/relationships/image" Target="../media/image5.svg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专业能力认证简报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標題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530350" y="4485375"/>
            <a:ext cx="9131300" cy="173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MingLiU" charset="-120"/>
              </a:rPr>
              <a:t>陈 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MingLiU" charset="-120"/>
            </a:endParaRPr>
          </a:p>
          <a:p>
            <a:pPr algn="ctr"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製造事業群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大陸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).T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客戶服務中心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工程技術一部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4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PMingLiU" charset="-120"/>
              </a:rPr>
              <a:t>20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  <a:sym typeface="PMingLiU" charset="-120"/>
              </a:rPr>
              <a:t>21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PMingLiU" charset="-120"/>
              </a:rPr>
              <a:t>年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  <a:sym typeface="PMingLiU" charset="-120"/>
              </a:rPr>
              <a:t>10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PMingLiU" charset="-120"/>
              </a:rPr>
              <a:t>月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  <a:sym typeface="PMingLiU" charset="-120"/>
              </a:rPr>
              <a:t>26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PMingLiU" charset="-120"/>
              </a:rPr>
              <a:t>日</a:t>
            </a:r>
            <a:endParaRPr lang="zh-TW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PMingLiU" charset="-120"/>
            </a:endParaRP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0" y="723014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丰富的装机、移机经验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5663044" y="550135"/>
            <a:ext cx="6380019" cy="1715083"/>
            <a:chOff x="9602907" y="428293"/>
            <a:chExt cx="3619055" cy="958850"/>
          </a:xfrm>
        </p:grpSpPr>
        <p:pic>
          <p:nvPicPr>
            <p:cNvPr id="5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19"/>
            <p:cNvSpPr txBox="1"/>
            <p:nvPr/>
          </p:nvSpPr>
          <p:spPr>
            <a:xfrm>
              <a:off x="10692712" y="428293"/>
              <a:ext cx="2529250" cy="9289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硬件与作业系统建置能力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硬件与作业系统问题处理能力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自制软件建置、问题排除能力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TW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硬件与外围</a:t>
              </a:r>
              <a:endPara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TW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数据库建置、管理</a:t>
              </a:r>
              <a:r>
                <a:rPr lang="en-US" altLang="zh-TW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(MSSQL</a:t>
              </a:r>
              <a:r>
                <a:rPr lang="zh-TW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TW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ORACLE)</a:t>
              </a:r>
              <a:r>
                <a:rPr lang="zh-TW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图示 2"/>
          <p:cNvGraphicFramePr/>
          <p:nvPr/>
        </p:nvGraphicFramePr>
        <p:xfrm>
          <a:off x="733137" y="2498168"/>
          <a:ext cx="10620663" cy="3636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0" y="723014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硬件规划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803684" y="550135"/>
            <a:ext cx="3639265" cy="958850"/>
            <a:chOff x="9602907" y="428293"/>
            <a:chExt cx="3639265" cy="958850"/>
          </a:xfrm>
        </p:grpSpPr>
        <p:pic>
          <p:nvPicPr>
            <p:cNvPr id="5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19"/>
            <p:cNvSpPr txBox="1"/>
            <p:nvPr/>
          </p:nvSpPr>
          <p:spPr>
            <a:xfrm>
              <a:off x="10712922" y="565165"/>
              <a:ext cx="2529250" cy="7013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信息架构规画能力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硬件与外围</a:t>
              </a:r>
              <a:endPara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1" y="1388353"/>
            <a:ext cx="4220344" cy="25082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99" y="3984950"/>
            <a:ext cx="4347596" cy="273804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835" y="1759746"/>
            <a:ext cx="6952050" cy="30089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283" y="3136859"/>
            <a:ext cx="5192801" cy="32637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6"/>
          <p:cNvSpPr txBox="1"/>
          <p:nvPr/>
        </p:nvSpPr>
        <p:spPr>
          <a:xfrm>
            <a:off x="0" y="541843"/>
            <a:ext cx="12192000" cy="7017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Situation</a:t>
            </a:r>
            <a:r>
              <a:rPr lang="zh-CN" altLang="en-US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：项目任务背景</a:t>
            </a:r>
            <a:endParaRPr lang="zh-CN" altLang="en-US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52548" y="1212033"/>
            <a:ext cx="5699760" cy="30201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8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格力博（江苏）股份有限公司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8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主营业务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/>
              <a:t>电动工具、手工具、园林工具、空压机、清洗机、发电机组、非道路用车、家用电器配件的制造</a:t>
            </a:r>
            <a:r>
              <a:rPr lang="en-US" altLang="zh-CN" dirty="0"/>
              <a:t>,</a:t>
            </a:r>
            <a:r>
              <a:rPr lang="zh-CN" altLang="en-US" dirty="0"/>
              <a:t>销售自产产品</a:t>
            </a:r>
            <a:r>
              <a:rPr lang="en-US" altLang="zh-CN" dirty="0"/>
              <a:t>,</a:t>
            </a:r>
            <a:r>
              <a:rPr lang="zh-CN" altLang="en-US" dirty="0"/>
              <a:t>自营和代理各类商品及技术的进出口</a:t>
            </a:r>
            <a:endParaRPr lang="en-US" altLang="zh-CN" dirty="0"/>
          </a:p>
          <a:p>
            <a:pPr lvl="0">
              <a:lnSpc>
                <a:spcPct val="18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</a:t>
            </a:r>
            <a:r>
              <a:rPr lang="zh-CN" altLang="en-US" dirty="0"/>
              <a:t>：</a:t>
            </a:r>
            <a:r>
              <a:rPr lang="en-US" altLang="zh-CN" dirty="0"/>
              <a:t>3</a:t>
            </a:r>
            <a:r>
              <a:rPr lang="zh-CN" altLang="en-US" dirty="0"/>
              <a:t>个全球协同研发中心、</a:t>
            </a:r>
            <a:r>
              <a:rPr lang="en-US" altLang="zh-CN" dirty="0"/>
              <a:t>2020</a:t>
            </a:r>
            <a:r>
              <a:rPr lang="zh-CN" altLang="en-US" dirty="0"/>
              <a:t>研发费用</a:t>
            </a:r>
            <a:r>
              <a:rPr lang="en-US" altLang="zh-CN" dirty="0"/>
              <a:t>1.87</a:t>
            </a:r>
            <a:r>
              <a:rPr lang="zh-CN" altLang="en-US" dirty="0"/>
              <a:t>亿、</a:t>
            </a:r>
            <a:r>
              <a:rPr lang="en-US" altLang="zh-CN" dirty="0"/>
              <a:t>800+</a:t>
            </a:r>
            <a:r>
              <a:rPr lang="zh-CN" altLang="en-US" dirty="0"/>
              <a:t>研发技术人员、</a:t>
            </a:r>
            <a:r>
              <a:rPr lang="en-US" altLang="zh-CN" dirty="0"/>
              <a:t>897</a:t>
            </a:r>
            <a:r>
              <a:rPr lang="zh-CN" altLang="en-US" dirty="0"/>
              <a:t>项国内外专利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52548" y="4617515"/>
            <a:ext cx="11791407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安装产品：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T100 V3.0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营运监控、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SRM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项目难点：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移动云上的操作系统建置与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T100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要求不一致；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T100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正式区和测试区独立服务器部署；数据库需要配置高可用；实施顾问已经进场，需一周（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天）内完成部署；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T100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用户数达到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79" y="2307776"/>
            <a:ext cx="2236625" cy="11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316" y="538136"/>
            <a:ext cx="12189683" cy="708025"/>
          </a:xfrm>
          <a:prstGeom prst="rect">
            <a:avLst/>
          </a:prstGeom>
          <a:ln cap="flat"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0"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：项目任务及挑战</a:t>
            </a:r>
            <a:endParaRPr kumimoji="0" lang="en-US" altLang="zh-CN" b="1" dirty="0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86765" y="3092546"/>
            <a:ext cx="8277219" cy="2632845"/>
            <a:chOff x="888001" y="2708082"/>
            <a:chExt cx="8277219" cy="1688083"/>
          </a:xfrm>
        </p:grpSpPr>
        <p:grpSp>
          <p:nvGrpSpPr>
            <p:cNvPr id="15" name="组合 14"/>
            <p:cNvGrpSpPr/>
            <p:nvPr/>
          </p:nvGrpSpPr>
          <p:grpSpPr>
            <a:xfrm>
              <a:off x="888001" y="2708082"/>
              <a:ext cx="2380940" cy="1457325"/>
              <a:chOff x="3548073" y="1939758"/>
              <a:chExt cx="2380940" cy="1457325"/>
            </a:xfrm>
          </p:grpSpPr>
          <p:sp>
            <p:nvSpPr>
              <p:cNvPr id="16" name="AutoShape 2"/>
              <p:cNvSpPr>
                <a:spLocks noChangeArrowheads="1"/>
              </p:cNvSpPr>
              <p:nvPr/>
            </p:nvSpPr>
            <p:spPr bwMode="auto">
              <a:xfrm>
                <a:off x="3548073" y="1939758"/>
                <a:ext cx="2380940" cy="1457325"/>
              </a:xfrm>
              <a:prstGeom prst="roundRect">
                <a:avLst>
                  <a:gd name="adj" fmla="val 12699"/>
                </a:avLst>
              </a:prstGeom>
              <a:gradFill rotWithShape="1">
                <a:gsLst>
                  <a:gs pos="0">
                    <a:schemeClr val="accent1">
                      <a:gamma/>
                      <a:shade val="60392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chemeClr val="accent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AutoShape 3"/>
              <p:cNvSpPr>
                <a:spLocks noChangeArrowheads="1"/>
              </p:cNvSpPr>
              <p:nvPr/>
            </p:nvSpPr>
            <p:spPr bwMode="auto">
              <a:xfrm>
                <a:off x="3604460" y="2358857"/>
                <a:ext cx="2245611" cy="973138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ffectLst>
                <a:prstShdw prst="shdw17" dist="28398" dir="14606097">
                  <a:srgbClr val="FFFFFF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Text Box 18"/>
              <p:cNvSpPr txBox="1">
                <a:spLocks noChangeArrowheads="1"/>
              </p:cNvSpPr>
              <p:nvPr/>
            </p:nvSpPr>
            <p:spPr bwMode="auto">
              <a:xfrm>
                <a:off x="4078110" y="1961982"/>
                <a:ext cx="133637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基本任务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Text Box 9"/>
              <p:cNvSpPr txBox="1">
                <a:spLocks noChangeArrowheads="1"/>
              </p:cNvSpPr>
              <p:nvPr/>
            </p:nvSpPr>
            <p:spPr bwMode="auto">
              <a:xfrm>
                <a:off x="3648161" y="2427121"/>
                <a:ext cx="2155391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按时、按需求完成部署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871895" y="2710061"/>
              <a:ext cx="2380939" cy="1686104"/>
              <a:chOff x="6095550" y="1935307"/>
              <a:chExt cx="2380939" cy="1686104"/>
            </a:xfrm>
          </p:grpSpPr>
          <p:sp>
            <p:nvSpPr>
              <p:cNvPr id="21" name="AutoShape 14"/>
              <p:cNvSpPr>
                <a:spLocks noChangeArrowheads="1"/>
              </p:cNvSpPr>
              <p:nvPr/>
            </p:nvSpPr>
            <p:spPr bwMode="auto">
              <a:xfrm>
                <a:off x="6095550" y="1935307"/>
                <a:ext cx="2380939" cy="1457325"/>
              </a:xfrm>
              <a:prstGeom prst="roundRect">
                <a:avLst>
                  <a:gd name="adj" fmla="val 12699"/>
                </a:avLst>
              </a:prstGeom>
              <a:gradFill rotWithShape="1">
                <a:gsLst>
                  <a:gs pos="0">
                    <a:schemeClr val="accent2">
                      <a:gamma/>
                      <a:shade val="60392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chemeClr val="accent2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AutoShape 15"/>
              <p:cNvSpPr>
                <a:spLocks noChangeArrowheads="1"/>
              </p:cNvSpPr>
              <p:nvPr/>
            </p:nvSpPr>
            <p:spPr bwMode="auto">
              <a:xfrm>
                <a:off x="6151937" y="2352820"/>
                <a:ext cx="2245610" cy="97313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ffectLst>
                <a:prstShdw prst="shdw17" dist="28398" dir="14606097">
                  <a:srgbClr val="FFFFFF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6626997" y="1957531"/>
                <a:ext cx="133496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进阶挑战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6195637" y="2421082"/>
                <a:ext cx="2156801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提前完成部署，留给顾问一些模拟测试时间；数据库的高可用尽可能减少对正式库的影响；独立部署的正式区和测试区直接可以方便地同步数据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784281" y="2708082"/>
              <a:ext cx="2380939" cy="1457325"/>
              <a:chOff x="8643026" y="1943637"/>
              <a:chExt cx="2380939" cy="1457325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8643026" y="1943637"/>
                <a:ext cx="2380939" cy="1457325"/>
              </a:xfrm>
              <a:prstGeom prst="roundRect">
                <a:avLst>
                  <a:gd name="adj" fmla="val 12699"/>
                </a:avLst>
              </a:prstGeom>
              <a:gradFill rotWithShape="1">
                <a:gsLst>
                  <a:gs pos="0">
                    <a:srgbClr val="4981E9">
                      <a:gamma/>
                      <a:shade val="80000"/>
                      <a:invGamma/>
                    </a:srgbClr>
                  </a:gs>
                  <a:gs pos="100000">
                    <a:srgbClr val="4981E9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4981E9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AutoShape 7"/>
              <p:cNvSpPr>
                <a:spLocks noChangeArrowheads="1"/>
              </p:cNvSpPr>
              <p:nvPr/>
            </p:nvSpPr>
            <p:spPr bwMode="auto">
              <a:xfrm>
                <a:off x="8699413" y="2361150"/>
                <a:ext cx="2245610" cy="97313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ffectLst>
                <a:prstShdw prst="shdw17" dist="28398" dir="14606097">
                  <a:srgbClr val="FFFFFF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 Box 18"/>
              <p:cNvSpPr txBox="1">
                <a:spLocks noChangeArrowheads="1"/>
              </p:cNvSpPr>
              <p:nvPr/>
            </p:nvSpPr>
            <p:spPr bwMode="auto">
              <a:xfrm>
                <a:off x="9173063" y="1965861"/>
                <a:ext cx="133637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预期效益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 Box 9"/>
              <p:cNvSpPr txBox="1">
                <a:spLocks noChangeArrowheads="1"/>
              </p:cNvSpPr>
              <p:nvPr/>
            </p:nvSpPr>
            <p:spPr bwMode="auto">
              <a:xfrm>
                <a:off x="8743114" y="2429412"/>
                <a:ext cx="2155390" cy="2960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hangingPunct="0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各系统流程稳定运行；客户满意，正常支付安装费用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D20207_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6" y="1691005"/>
            <a:ext cx="4613596" cy="25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6186" y="4544243"/>
            <a:ext cx="4710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进场部署前，与业务沟通需要部署的产品以及规模，再与相关产品部门对接，获取相应的硬件规格，然后与客户和第三方移动云服务商对接，结合移动云和产品的硬件需求，给出移动云的硬件规格建议。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14497" y="539439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Aciton1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：多方协同确认硬件规格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3"/>
          <p:cNvGrpSpPr/>
          <p:nvPr/>
        </p:nvGrpSpPr>
        <p:grpSpPr>
          <a:xfrm>
            <a:off x="8449217" y="501537"/>
            <a:ext cx="3410769" cy="1158305"/>
            <a:chOff x="9602907" y="428293"/>
            <a:chExt cx="3410769" cy="1158305"/>
          </a:xfrm>
        </p:grpSpPr>
        <p:pic>
          <p:nvPicPr>
            <p:cNvPr id="10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9"/>
            <p:cNvSpPr txBox="1"/>
            <p:nvPr/>
          </p:nvSpPr>
          <p:spPr>
            <a:xfrm>
              <a:off x="10712922" y="565165"/>
              <a:ext cx="2300754" cy="10214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沟通协调能力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信息架构规画能力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项目管理能力</a:t>
              </a:r>
              <a:endPara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662550" y="21898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</a:t>
            </a:r>
            <a:r>
              <a:rPr lang="zh-TW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TW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TW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AutoNum type="circleNumWdWhite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确保硬件规格满足产品的需求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AutoNum type="circleNumWdWhite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确保网络、端口开放情况等满足产品要求</a:t>
            </a:r>
            <a:endParaRPr lang="zh-CN" altLang="zh-TW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195" y="4622675"/>
            <a:ext cx="6678416" cy="20126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0" y="514296"/>
            <a:ext cx="11510554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Aciton2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DG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数据库高可用方案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群組 3"/>
          <p:cNvGrpSpPr/>
          <p:nvPr/>
        </p:nvGrpSpPr>
        <p:grpSpPr>
          <a:xfrm>
            <a:off x="9088175" y="460653"/>
            <a:ext cx="3150993" cy="958850"/>
            <a:chOff x="9602907" y="428293"/>
            <a:chExt cx="3150993" cy="958850"/>
          </a:xfrm>
        </p:grpSpPr>
        <p:pic>
          <p:nvPicPr>
            <p:cNvPr id="7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9"/>
            <p:cNvSpPr txBox="1"/>
            <p:nvPr/>
          </p:nvSpPr>
          <p:spPr>
            <a:xfrm>
              <a:off x="10712922" y="565165"/>
              <a:ext cx="2040978" cy="3812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数据库管理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1992" y="5304170"/>
            <a:ext cx="8149172" cy="1295367"/>
            <a:chOff x="433722" y="5195672"/>
            <a:chExt cx="9567184" cy="14773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433722" y="5195672"/>
              <a:ext cx="9567184" cy="1477328"/>
            </a:xfrm>
            <a:prstGeom prst="roundRect">
              <a:avLst>
                <a:gd name="adj" fmla="val 999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2">
                <a:defRPr/>
              </a:pPr>
              <a:endPara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70844" y="5266083"/>
              <a:ext cx="9451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dataguard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作为数据库高可用方案。因移动云磁盘的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IOPS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有限，为保证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T100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的运行速度，采用最大性能模式，保证数据库主库性能最大化。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458579" y="5304170"/>
            <a:ext cx="2051975" cy="1295367"/>
            <a:chOff x="433722" y="5195673"/>
            <a:chExt cx="9567184" cy="1918256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433722" y="5195673"/>
              <a:ext cx="9567184" cy="1918256"/>
            </a:xfrm>
            <a:prstGeom prst="roundRect">
              <a:avLst>
                <a:gd name="adj" fmla="val 999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2">
                <a:defRPr/>
              </a:pPr>
              <a:endPara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49537" y="5305813"/>
              <a:ext cx="9451369" cy="1777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T100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运行速度正常；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RPO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半小时以内，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RTO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半小时以内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右箭头 3"/>
          <p:cNvSpPr/>
          <p:nvPr/>
        </p:nvSpPr>
        <p:spPr>
          <a:xfrm>
            <a:off x="8588909" y="5701799"/>
            <a:ext cx="57150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756" y="1419503"/>
            <a:ext cx="67341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0" y="563412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Aciton3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：解决正式区测试区拆分问题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群組 3"/>
          <p:cNvGrpSpPr/>
          <p:nvPr/>
        </p:nvGrpSpPr>
        <p:grpSpPr>
          <a:xfrm>
            <a:off x="8882428" y="1400762"/>
            <a:ext cx="3410769" cy="1341521"/>
            <a:chOff x="9602907" y="414693"/>
            <a:chExt cx="3410769" cy="1341521"/>
          </a:xfrm>
        </p:grpSpPr>
        <p:pic>
          <p:nvPicPr>
            <p:cNvPr id="7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9"/>
            <p:cNvSpPr txBox="1"/>
            <p:nvPr/>
          </p:nvSpPr>
          <p:spPr>
            <a:xfrm>
              <a:off x="10712922" y="414693"/>
              <a:ext cx="2300754" cy="1341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自制软件建置、问题排除能力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硬件与作业系统问题处理能力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图示 1"/>
          <p:cNvGraphicFramePr/>
          <p:nvPr/>
        </p:nvGraphicFramePr>
        <p:xfrm>
          <a:off x="754428" y="1604782"/>
          <a:ext cx="8128000" cy="2810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262264" y="4115718"/>
            <a:ext cx="9469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其他问题处理：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、自软授权注册失败：检查发现</a:t>
            </a:r>
            <a:r>
              <a:rPr lang="en-US" altLang="zh-CN" dirty="0" err="1"/>
              <a:t>linux</a:t>
            </a:r>
            <a:r>
              <a:rPr lang="zh-CN" altLang="en-US" dirty="0"/>
              <a:t>未安装中文语言导致，手动安装后问题排除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linux</a:t>
            </a:r>
            <a:r>
              <a:rPr lang="zh-CN" altLang="en-US" dirty="0"/>
              <a:t>系统分区不符合</a:t>
            </a:r>
            <a:r>
              <a:rPr lang="en-US" altLang="zh-CN" dirty="0"/>
              <a:t>T100</a:t>
            </a:r>
            <a:r>
              <a:rPr lang="zh-CN" altLang="en-US" dirty="0"/>
              <a:t>要求：删除、重建分区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T100V3.0.11 bug</a:t>
            </a:r>
            <a:r>
              <a:rPr lang="zh-CN" altLang="en-US" dirty="0"/>
              <a:t>，低阶码无法执行：</a:t>
            </a:r>
            <a:r>
              <a:rPr lang="en-US" altLang="zh-CN" dirty="0" err="1"/>
              <a:t>topenv</a:t>
            </a:r>
            <a:r>
              <a:rPr lang="zh-CN" altLang="en-US" dirty="0"/>
              <a:t>增加：</a:t>
            </a:r>
            <a:endParaRPr lang="en-US" altLang="zh-CN" dirty="0"/>
          </a:p>
          <a:p>
            <a:r>
              <a:rPr lang="en-US" altLang="zh-CN" dirty="0"/>
              <a:t>LD_LIBRARY_PATH=/</a:t>
            </a:r>
            <a:r>
              <a:rPr lang="en-US" altLang="zh-CN" dirty="0" err="1"/>
              <a:t>usr</a:t>
            </a:r>
            <a:r>
              <a:rPr lang="en-US" altLang="zh-CN" dirty="0"/>
              <a:t>/lib64:$</a:t>
            </a:r>
            <a:r>
              <a:rPr lang="en-US" altLang="zh-CN" dirty="0" err="1"/>
              <a:t>LD_LIBRARY_PATH;export</a:t>
            </a:r>
            <a:r>
              <a:rPr lang="en-US" altLang="zh-CN" dirty="0"/>
              <a:t> LD_LIBRARY_PATH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 T100V3.0.11 bug</a:t>
            </a:r>
            <a:r>
              <a:rPr lang="zh-CN" altLang="en-US" dirty="0"/>
              <a:t>，</a:t>
            </a:r>
            <a:r>
              <a:rPr lang="en-US" altLang="zh-CN" dirty="0"/>
              <a:t> azzi700</a:t>
            </a:r>
            <a:r>
              <a:rPr lang="zh-CN" altLang="en-US" dirty="0"/>
              <a:t>无法下载文档：</a:t>
            </a:r>
            <a:r>
              <a:rPr lang="en-US" altLang="zh-CN" dirty="0"/>
              <a:t>httpd</a:t>
            </a:r>
            <a:r>
              <a:rPr lang="zh-CN" altLang="en-US" dirty="0"/>
              <a:t>配置文件中增加：</a:t>
            </a:r>
            <a:endParaRPr lang="en-US" altLang="zh-CN" dirty="0"/>
          </a:p>
          <a:p>
            <a:r>
              <a:rPr lang="en-US" altLang="zh-CN" dirty="0" err="1"/>
              <a:t>SetEnvIf</a:t>
            </a:r>
            <a:r>
              <a:rPr lang="en-US" altLang="zh-CN" dirty="0"/>
              <a:t> </a:t>
            </a:r>
            <a:r>
              <a:rPr lang="en-US" altLang="zh-CN" dirty="0" err="1"/>
              <a:t>Request_URI</a:t>
            </a:r>
            <a:r>
              <a:rPr lang="en-US" altLang="zh-CN" dirty="0"/>
              <a:t> . proxy-</a:t>
            </a:r>
            <a:r>
              <a:rPr lang="en-US" altLang="zh-CN" dirty="0" err="1"/>
              <a:t>fcgi</a:t>
            </a:r>
            <a:r>
              <a:rPr lang="en-US" altLang="zh-CN" dirty="0"/>
              <a:t>-</a:t>
            </a:r>
            <a:r>
              <a:rPr lang="en-US" altLang="zh-CN" dirty="0" err="1"/>
              <a:t>pathinfo</a:t>
            </a:r>
            <a:r>
              <a:rPr lang="en-US" altLang="zh-CN" dirty="0"/>
              <a:t>=unescaped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 T100V3.0.11 bug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文档中心无法访问：</a:t>
            </a:r>
            <a:r>
              <a:rPr lang="en-US" altLang="zh-CN" dirty="0" err="1"/>
              <a:t>mongodb</a:t>
            </a:r>
            <a:r>
              <a:rPr lang="zh-CN" altLang="en-US" dirty="0"/>
              <a:t>的密码与配置不符，调整好后将</a:t>
            </a:r>
            <a:r>
              <a:rPr lang="en-US" altLang="zh-CN" dirty="0" err="1"/>
              <a:t>mongodb</a:t>
            </a:r>
            <a:r>
              <a:rPr lang="zh-CN" altLang="en-US" dirty="0"/>
              <a:t>打包，其他客户安装完成后覆盖即可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38800" y="2974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2"/>
          <p:cNvSpPr txBox="1"/>
          <p:nvPr/>
        </p:nvSpPr>
        <p:spPr>
          <a:xfrm>
            <a:off x="0" y="492478"/>
            <a:ext cx="12192000" cy="9812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项目效益呈现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7" name="图示 26"/>
          <p:cNvGraphicFramePr/>
          <p:nvPr/>
        </p:nvGraphicFramePr>
        <p:xfrm>
          <a:off x="0" y="2649683"/>
          <a:ext cx="7422065" cy="3106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8" name="箭头: 右 27"/>
          <p:cNvSpPr/>
          <p:nvPr/>
        </p:nvSpPr>
        <p:spPr>
          <a:xfrm>
            <a:off x="6553200" y="39608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678882" y="3288724"/>
            <a:ext cx="3616036" cy="21041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客户满意，签下安装费用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12000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；因客户项目较大，高可用方案为赠送，内部转拨费用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10000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；目前项目有序顺利推进中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6"/>
          <p:cNvSpPr txBox="1"/>
          <p:nvPr/>
        </p:nvSpPr>
        <p:spPr>
          <a:xfrm>
            <a:off x="0" y="541843"/>
            <a:ext cx="12192000" cy="7017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Situation</a:t>
            </a:r>
            <a:r>
              <a:rPr lang="zh-CN" altLang="en-US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：项目任务背景</a:t>
            </a:r>
            <a:endParaRPr lang="zh-CN" altLang="en-US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52548" y="1668870"/>
            <a:ext cx="5699760" cy="15243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8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研精舍（上海）精密机械加工有限公司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8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主营业务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/>
              <a:t>生产加工精密机械及其配件、金属模具</a:t>
            </a:r>
            <a:endParaRPr lang="en-US" altLang="zh-CN" dirty="0"/>
          </a:p>
          <a:p>
            <a:pPr lvl="0">
              <a:lnSpc>
                <a:spcPct val="18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规模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人以上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52548" y="4617515"/>
            <a:ext cx="11791407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安装产品：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TOPGP 5.10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项目难点：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TOPGP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ORACLE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版本较老，部署难度较大；程序和数据需从原母公司台湾服务器上获取；要求部署底层虚拟化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exsi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vmware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存储、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veeam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backup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316" y="538136"/>
            <a:ext cx="12189683" cy="708025"/>
          </a:xfrm>
          <a:prstGeom prst="rect">
            <a:avLst/>
          </a:prstGeom>
          <a:ln cap="flat"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0"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：项目任务及挑战</a:t>
            </a:r>
            <a:endParaRPr kumimoji="0" lang="en-US" altLang="zh-CN" b="1" dirty="0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86765" y="3092546"/>
            <a:ext cx="8277219" cy="2276026"/>
            <a:chOff x="888001" y="2708082"/>
            <a:chExt cx="8277219" cy="1459304"/>
          </a:xfrm>
        </p:grpSpPr>
        <p:grpSp>
          <p:nvGrpSpPr>
            <p:cNvPr id="15" name="组合 14"/>
            <p:cNvGrpSpPr/>
            <p:nvPr/>
          </p:nvGrpSpPr>
          <p:grpSpPr>
            <a:xfrm>
              <a:off x="888001" y="2708082"/>
              <a:ext cx="2380940" cy="1457325"/>
              <a:chOff x="3548073" y="1939758"/>
              <a:chExt cx="2380940" cy="1457325"/>
            </a:xfrm>
          </p:grpSpPr>
          <p:sp>
            <p:nvSpPr>
              <p:cNvPr id="16" name="AutoShape 2"/>
              <p:cNvSpPr>
                <a:spLocks noChangeArrowheads="1"/>
              </p:cNvSpPr>
              <p:nvPr/>
            </p:nvSpPr>
            <p:spPr bwMode="auto">
              <a:xfrm>
                <a:off x="3548073" y="1939758"/>
                <a:ext cx="2380940" cy="1457325"/>
              </a:xfrm>
              <a:prstGeom prst="roundRect">
                <a:avLst>
                  <a:gd name="adj" fmla="val 12699"/>
                </a:avLst>
              </a:prstGeom>
              <a:gradFill rotWithShape="1">
                <a:gsLst>
                  <a:gs pos="0">
                    <a:schemeClr val="accent1">
                      <a:gamma/>
                      <a:shade val="60392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chemeClr val="accent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AutoShape 3"/>
              <p:cNvSpPr>
                <a:spLocks noChangeArrowheads="1"/>
              </p:cNvSpPr>
              <p:nvPr/>
            </p:nvSpPr>
            <p:spPr bwMode="auto">
              <a:xfrm>
                <a:off x="3604460" y="2358857"/>
                <a:ext cx="2245611" cy="973138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ffectLst>
                <a:prstShdw prst="shdw17" dist="28398" dir="14606097">
                  <a:srgbClr val="FFFFFF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Text Box 18"/>
              <p:cNvSpPr txBox="1">
                <a:spLocks noChangeArrowheads="1"/>
              </p:cNvSpPr>
              <p:nvPr/>
            </p:nvSpPr>
            <p:spPr bwMode="auto">
              <a:xfrm>
                <a:off x="4078110" y="1961982"/>
                <a:ext cx="133637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基本任务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Text Box 9"/>
              <p:cNvSpPr txBox="1">
                <a:spLocks noChangeArrowheads="1"/>
              </p:cNvSpPr>
              <p:nvPr/>
            </p:nvSpPr>
            <p:spPr bwMode="auto">
              <a:xfrm>
                <a:off x="3648161" y="2427121"/>
                <a:ext cx="2155391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按时、按需求完成部署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871895" y="2710061"/>
              <a:ext cx="2380939" cy="1457325"/>
              <a:chOff x="6095550" y="1935307"/>
              <a:chExt cx="2380939" cy="1457325"/>
            </a:xfrm>
          </p:grpSpPr>
          <p:sp>
            <p:nvSpPr>
              <p:cNvPr id="21" name="AutoShape 14"/>
              <p:cNvSpPr>
                <a:spLocks noChangeArrowheads="1"/>
              </p:cNvSpPr>
              <p:nvPr/>
            </p:nvSpPr>
            <p:spPr bwMode="auto">
              <a:xfrm>
                <a:off x="6095550" y="1935307"/>
                <a:ext cx="2380939" cy="1457325"/>
              </a:xfrm>
              <a:prstGeom prst="roundRect">
                <a:avLst>
                  <a:gd name="adj" fmla="val 12699"/>
                </a:avLst>
              </a:prstGeom>
              <a:gradFill rotWithShape="1">
                <a:gsLst>
                  <a:gs pos="0">
                    <a:schemeClr val="accent2">
                      <a:gamma/>
                      <a:shade val="60392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chemeClr val="accent2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AutoShape 15"/>
              <p:cNvSpPr>
                <a:spLocks noChangeArrowheads="1"/>
              </p:cNvSpPr>
              <p:nvPr/>
            </p:nvSpPr>
            <p:spPr bwMode="auto">
              <a:xfrm>
                <a:off x="6151937" y="2352820"/>
                <a:ext cx="2245610" cy="97313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ffectLst>
                <a:prstShdw prst="shdw17" dist="28398" dir="14606097">
                  <a:srgbClr val="FFFFFF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6626997" y="1957531"/>
                <a:ext cx="133496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进阶挑战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6195637" y="2421082"/>
                <a:ext cx="2156801" cy="414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</a:t>
                </a:r>
                <a:r>
                  <a:rPr lang="en-US" altLang="zh-CN" sz="1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veeam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自动备份，提高系统安全性；个人掌握</a:t>
                </a:r>
                <a:r>
                  <a:rPr lang="en-US" altLang="zh-CN" sz="1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exsi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底层虚拟化部署技能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784281" y="2708082"/>
              <a:ext cx="2380939" cy="1457325"/>
              <a:chOff x="8643026" y="1943637"/>
              <a:chExt cx="2380939" cy="1457325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8643026" y="1943637"/>
                <a:ext cx="2380939" cy="1457325"/>
              </a:xfrm>
              <a:prstGeom prst="roundRect">
                <a:avLst>
                  <a:gd name="adj" fmla="val 12699"/>
                </a:avLst>
              </a:prstGeom>
              <a:gradFill rotWithShape="1">
                <a:gsLst>
                  <a:gs pos="0">
                    <a:srgbClr val="4981E9">
                      <a:gamma/>
                      <a:shade val="80000"/>
                      <a:invGamma/>
                    </a:srgbClr>
                  </a:gs>
                  <a:gs pos="100000">
                    <a:srgbClr val="4981E9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4981E9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AutoShape 7"/>
              <p:cNvSpPr>
                <a:spLocks noChangeArrowheads="1"/>
              </p:cNvSpPr>
              <p:nvPr/>
            </p:nvSpPr>
            <p:spPr bwMode="auto">
              <a:xfrm>
                <a:off x="8699413" y="2361150"/>
                <a:ext cx="2245610" cy="97313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  <a:effectLst>
                <a:prstShdw prst="shdw17" dist="28398" dir="14606097">
                  <a:srgbClr val="FFFFFF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 Box 18"/>
              <p:cNvSpPr txBox="1">
                <a:spLocks noChangeArrowheads="1"/>
              </p:cNvSpPr>
              <p:nvPr/>
            </p:nvSpPr>
            <p:spPr bwMode="auto">
              <a:xfrm>
                <a:off x="9173063" y="1965861"/>
                <a:ext cx="133637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预期效益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 Box 9"/>
              <p:cNvSpPr txBox="1">
                <a:spLocks noChangeArrowheads="1"/>
              </p:cNvSpPr>
              <p:nvPr/>
            </p:nvSpPr>
            <p:spPr bwMode="auto">
              <a:xfrm>
                <a:off x="8743114" y="2429412"/>
                <a:ext cx="2155390" cy="414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hangingPunct="0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无法律纠纷地完成资料获取；虚拟化运行流畅稳定；安装费用正常支付。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39"/>
          <p:cNvGrpSpPr/>
          <p:nvPr/>
        </p:nvGrpSpPr>
        <p:grpSpPr bwMode="auto">
          <a:xfrm>
            <a:off x="1509182" y="1299634"/>
            <a:ext cx="1697566" cy="4652433"/>
            <a:chOff x="8512997" y="1779241"/>
            <a:chExt cx="1555759" cy="4067544"/>
          </a:xfrm>
        </p:grpSpPr>
        <p:sp>
          <p:nvSpPr>
            <p:cNvPr id="14338" name="矩形 5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872707" y="1779241"/>
              <a:ext cx="1110196" cy="1098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7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endParaRPr lang="zh-CN" altLang="en-US" sz="7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矩形 58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512997" y="2819262"/>
              <a:ext cx="783902" cy="77594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miter lim="800000"/>
            </a:ln>
          </p:spPr>
          <p:txBody>
            <a:bodyPr anchor="ctr"/>
            <a:lstStyle/>
            <a:p>
              <a:pPr algn="ctr"/>
              <a:r>
                <a:rPr lang="zh-CN" altLang="en-US" sz="4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  <a:endParaRPr lang="zh-CN" altLang="en-US" sz="4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40" name="文本框 5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9373050" y="3269797"/>
              <a:ext cx="695706" cy="257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r>
                <a:rPr lang="en-US" altLang="zh-CN" sz="3735">
                  <a:solidFill>
                    <a:srgbClr val="D1D1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sz="3735">
                <a:solidFill>
                  <a:srgbClr val="D1D1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41" name="组合 61"/>
          <p:cNvGrpSpPr/>
          <p:nvPr/>
        </p:nvGrpSpPr>
        <p:grpSpPr bwMode="auto">
          <a:xfrm>
            <a:off x="4660901" y="1181101"/>
            <a:ext cx="6066367" cy="567266"/>
            <a:chOff x="5314365" y="1900347"/>
            <a:chExt cx="4957684" cy="475990"/>
          </a:xfrm>
        </p:grpSpPr>
        <p:sp>
          <p:nvSpPr>
            <p:cNvPr id="100" name="等腰三角形 99"/>
            <p:cNvSpPr/>
            <p:nvPr/>
          </p:nvSpPr>
          <p:spPr>
            <a:xfrm>
              <a:off x="6476809" y="1903899"/>
              <a:ext cx="186821" cy="16162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5314365" y="1998032"/>
              <a:ext cx="4957684" cy="37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平行四边形 101"/>
            <p:cNvSpPr/>
            <p:nvPr/>
          </p:nvSpPr>
          <p:spPr>
            <a:xfrm>
              <a:off x="5393937" y="1900347"/>
              <a:ext cx="1176282" cy="372978"/>
            </a:xfrm>
            <a:prstGeom prst="parallelogram">
              <a:avLst/>
            </a:prstGeom>
            <a:solidFill>
              <a:schemeClr val="accent1"/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45" name="矩形 102"/>
            <p:cNvSpPr>
              <a:spLocks noChangeArrowheads="1"/>
            </p:cNvSpPr>
            <p:nvPr/>
          </p:nvSpPr>
          <p:spPr bwMode="auto">
            <a:xfrm>
              <a:off x="5517892" y="1909542"/>
              <a:ext cx="967123" cy="318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1</a:t>
              </a:r>
              <a:endParaRPr lang="en-US" altLang="zh-CN" sz="18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46" name="矩形 103"/>
            <p:cNvSpPr>
              <a:spLocks noChangeArrowheads="1"/>
            </p:cNvSpPr>
            <p:nvPr/>
          </p:nvSpPr>
          <p:spPr bwMode="auto">
            <a:xfrm>
              <a:off x="6714117" y="2018665"/>
              <a:ext cx="3557932" cy="352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charset="-120"/>
                </a:defRPr>
              </a:lvl1pPr>
              <a:lvl2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charset="-120"/>
                </a:defRPr>
              </a:lvl3pPr>
              <a:lvl4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charset="-120"/>
                </a:defRPr>
              </a:lvl9pPr>
            </a:lstStyle>
            <a:p>
              <a:pPr marL="0" lvl="1"/>
              <a:r>
                <a:rPr lang="zh-CN" altLang="en-US" sz="2135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sz="213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47" name="组合 62"/>
          <p:cNvGrpSpPr/>
          <p:nvPr/>
        </p:nvGrpSpPr>
        <p:grpSpPr bwMode="auto">
          <a:xfrm>
            <a:off x="4660901" y="2773611"/>
            <a:ext cx="6066367" cy="624417"/>
            <a:chOff x="5314365" y="2621146"/>
            <a:chExt cx="4957684" cy="555761"/>
          </a:xfrm>
        </p:grpSpPr>
        <p:sp>
          <p:nvSpPr>
            <p:cNvPr id="95" name="等腰三角形 94"/>
            <p:cNvSpPr/>
            <p:nvPr/>
          </p:nvSpPr>
          <p:spPr>
            <a:xfrm>
              <a:off x="6476809" y="2624914"/>
              <a:ext cx="186821" cy="162018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5314365" y="2719111"/>
              <a:ext cx="4957684" cy="4577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平行四边形 96"/>
            <p:cNvSpPr/>
            <p:nvPr/>
          </p:nvSpPr>
          <p:spPr>
            <a:xfrm>
              <a:off x="5393937" y="2621146"/>
              <a:ext cx="1176282" cy="373019"/>
            </a:xfrm>
            <a:prstGeom prst="parallelogram">
              <a:avLst/>
            </a:prstGeom>
            <a:solidFill>
              <a:schemeClr val="accent1"/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1" name="矩形 97"/>
            <p:cNvSpPr>
              <a:spLocks noChangeArrowheads="1"/>
            </p:cNvSpPr>
            <p:nvPr/>
          </p:nvSpPr>
          <p:spPr bwMode="auto">
            <a:xfrm>
              <a:off x="5517892" y="2646106"/>
              <a:ext cx="967123" cy="337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3</a:t>
              </a:r>
              <a:endParaRPr lang="en-US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2" name="矩形 98"/>
            <p:cNvSpPr>
              <a:spLocks noChangeArrowheads="1"/>
            </p:cNvSpPr>
            <p:nvPr/>
          </p:nvSpPr>
          <p:spPr bwMode="auto">
            <a:xfrm>
              <a:off x="6714117" y="2741418"/>
              <a:ext cx="3557932" cy="37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专业能力呈现</a:t>
              </a:r>
              <a:endPara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53" name="组合 64"/>
          <p:cNvGrpSpPr/>
          <p:nvPr/>
        </p:nvGrpSpPr>
        <p:grpSpPr bwMode="auto">
          <a:xfrm>
            <a:off x="4660901" y="3627974"/>
            <a:ext cx="6066367" cy="575734"/>
            <a:chOff x="5311750" y="3323885"/>
            <a:chExt cx="4966723" cy="482262"/>
          </a:xfrm>
        </p:grpSpPr>
        <p:sp>
          <p:nvSpPr>
            <p:cNvPr id="85" name="等腰三角形 84"/>
            <p:cNvSpPr/>
            <p:nvPr/>
          </p:nvSpPr>
          <p:spPr>
            <a:xfrm>
              <a:off x="6467649" y="3327431"/>
              <a:ext cx="187162" cy="161346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5311750" y="3428494"/>
              <a:ext cx="4966723" cy="3776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平行四边形 86"/>
            <p:cNvSpPr/>
            <p:nvPr/>
          </p:nvSpPr>
          <p:spPr>
            <a:xfrm>
              <a:off x="5384535" y="3323885"/>
              <a:ext cx="1176695" cy="372335"/>
            </a:xfrm>
            <a:prstGeom prst="parallelogram">
              <a:avLst/>
            </a:prstGeom>
            <a:solidFill>
              <a:schemeClr val="accent1"/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7" name="矩形 87"/>
            <p:cNvSpPr>
              <a:spLocks noChangeArrowheads="1"/>
            </p:cNvSpPr>
            <p:nvPr/>
          </p:nvSpPr>
          <p:spPr bwMode="auto">
            <a:xfrm>
              <a:off x="5508851" y="3333080"/>
              <a:ext cx="967123" cy="318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4</a:t>
              </a:r>
              <a:endParaRPr lang="en-US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8" name="矩形 88"/>
            <p:cNvSpPr>
              <a:spLocks noChangeArrowheads="1"/>
            </p:cNvSpPr>
            <p:nvPr/>
          </p:nvSpPr>
          <p:spPr bwMode="auto">
            <a:xfrm>
              <a:off x="6726719" y="3422104"/>
              <a:ext cx="3485507" cy="35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>
                  <a:latin typeface="微软雅黑" panose="020B0503020204020204" pitchFamily="34" charset="-122"/>
                  <a:ea typeface="微软雅黑" panose="020B0503020204020204" pitchFamily="34" charset="-122"/>
                </a:rPr>
                <a:t>附录</a:t>
              </a:r>
              <a:endParaRPr lang="zh-CN" altLang="en-US" sz="213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59" name="组合 104"/>
          <p:cNvGrpSpPr/>
          <p:nvPr/>
        </p:nvGrpSpPr>
        <p:grpSpPr bwMode="auto">
          <a:xfrm>
            <a:off x="6373285" y="4324351"/>
            <a:ext cx="4353983" cy="431800"/>
            <a:chOff x="4831137" y="2719237"/>
            <a:chExt cx="5793899" cy="381683"/>
          </a:xfrm>
        </p:grpSpPr>
        <p:sp>
          <p:nvSpPr>
            <p:cNvPr id="107" name="矩形 106"/>
            <p:cNvSpPr/>
            <p:nvPr/>
          </p:nvSpPr>
          <p:spPr>
            <a:xfrm>
              <a:off x="4831137" y="2719237"/>
              <a:ext cx="5793899" cy="381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61" name="矩形 109"/>
            <p:cNvSpPr>
              <a:spLocks noChangeArrowheads="1"/>
            </p:cNvSpPr>
            <p:nvPr/>
          </p:nvSpPr>
          <p:spPr bwMode="auto">
            <a:xfrm>
              <a:off x="4851726" y="2727945"/>
              <a:ext cx="5773310" cy="37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CN" sz="21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知识技能</a:t>
              </a:r>
              <a:endPara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62" name="组合 110"/>
          <p:cNvGrpSpPr/>
          <p:nvPr/>
        </p:nvGrpSpPr>
        <p:grpSpPr bwMode="auto">
          <a:xfrm>
            <a:off x="6373285" y="4929715"/>
            <a:ext cx="4353983" cy="438149"/>
            <a:chOff x="4859818" y="3421053"/>
            <a:chExt cx="5418655" cy="417469"/>
          </a:xfrm>
        </p:grpSpPr>
        <p:sp>
          <p:nvSpPr>
            <p:cNvPr id="113" name="矩形 112"/>
            <p:cNvSpPr/>
            <p:nvPr/>
          </p:nvSpPr>
          <p:spPr>
            <a:xfrm>
              <a:off x="4859818" y="3427103"/>
              <a:ext cx="5418655" cy="4114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64" name="矩形 115"/>
            <p:cNvSpPr>
              <a:spLocks noChangeArrowheads="1"/>
            </p:cNvSpPr>
            <p:nvPr/>
          </p:nvSpPr>
          <p:spPr bwMode="auto">
            <a:xfrm>
              <a:off x="4859818" y="3421053"/>
              <a:ext cx="5418655" cy="40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1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共通能力</a:t>
              </a:r>
              <a:endPara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62"/>
          <p:cNvGrpSpPr/>
          <p:nvPr/>
        </p:nvGrpSpPr>
        <p:grpSpPr bwMode="auto">
          <a:xfrm>
            <a:off x="4660901" y="1980431"/>
            <a:ext cx="6066367" cy="624417"/>
            <a:chOff x="5314365" y="2621146"/>
            <a:chExt cx="4957684" cy="555761"/>
          </a:xfrm>
        </p:grpSpPr>
        <p:sp>
          <p:nvSpPr>
            <p:cNvPr id="31" name="等腰三角形 30"/>
            <p:cNvSpPr/>
            <p:nvPr/>
          </p:nvSpPr>
          <p:spPr>
            <a:xfrm>
              <a:off x="6476809" y="2624914"/>
              <a:ext cx="186821" cy="162018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314365" y="2719111"/>
              <a:ext cx="4957684" cy="4577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5393937" y="2621146"/>
              <a:ext cx="1176282" cy="373019"/>
            </a:xfrm>
            <a:prstGeom prst="parallelogram">
              <a:avLst/>
            </a:prstGeom>
            <a:solidFill>
              <a:schemeClr val="accent1"/>
            </a:solidFill>
            <a:ln w="6350">
              <a:noFill/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86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97"/>
            <p:cNvSpPr>
              <a:spLocks noChangeArrowheads="1"/>
            </p:cNvSpPr>
            <p:nvPr/>
          </p:nvSpPr>
          <p:spPr bwMode="auto">
            <a:xfrm>
              <a:off x="5517892" y="2646106"/>
              <a:ext cx="967123" cy="337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2</a:t>
              </a:r>
              <a:endParaRPr lang="en-US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98"/>
            <p:cNvSpPr>
              <a:spLocks noChangeArrowheads="1"/>
            </p:cNvSpPr>
            <p:nvPr/>
          </p:nvSpPr>
          <p:spPr bwMode="auto">
            <a:xfrm>
              <a:off x="6714117" y="2741418"/>
              <a:ext cx="3557932" cy="37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工作内容介绍</a:t>
              </a:r>
              <a:endPara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3450" y="1620716"/>
            <a:ext cx="39930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客户情况特殊，公司架构调整，从原母公司独立出来，需从母公司的服务器获取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程序和数据。母公司不提供原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TOPGP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的安装报告，于是通过业务寻求台湾工程同仁的帮助，获取安装报告后根据报告内容，列出本次需要从原服务器获取的文件列表，再请客户与原母公司协商，获取这些文件。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14497" y="539439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Aciton1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：多方沟通解决安装源问题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3"/>
          <p:cNvGrpSpPr/>
          <p:nvPr/>
        </p:nvGrpSpPr>
        <p:grpSpPr>
          <a:xfrm>
            <a:off x="8347781" y="1211580"/>
            <a:ext cx="3410769" cy="1158305"/>
            <a:chOff x="9602907" y="428293"/>
            <a:chExt cx="3410769" cy="1158305"/>
          </a:xfrm>
        </p:grpSpPr>
        <p:pic>
          <p:nvPicPr>
            <p:cNvPr id="10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9"/>
            <p:cNvSpPr txBox="1"/>
            <p:nvPr/>
          </p:nvSpPr>
          <p:spPr>
            <a:xfrm>
              <a:off x="10712922" y="565165"/>
              <a:ext cx="2300754" cy="10214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沟通协调能力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自制软件建置、问题排除能力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615141" y="3733464"/>
            <a:ext cx="4469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</a:t>
            </a:r>
            <a:r>
              <a:rPr lang="zh-TW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TW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TW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AutoNum type="circleNumWdWhite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确保不会产生法律纠纷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AutoNum type="circleNumWdWhite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确保取得的文件可以完成部署</a:t>
            </a:r>
            <a:endParaRPr lang="zh-CN" altLang="zh-TW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721884" y="3248430"/>
          <a:ext cx="8128000" cy="2878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0" y="514296"/>
            <a:ext cx="11510554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Aciton2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：底层虚拟化和</a:t>
            </a:r>
            <a:r>
              <a:rPr lang="en-US" altLang="zh-CN" sz="4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veeam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备份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群組 3"/>
          <p:cNvGrpSpPr/>
          <p:nvPr/>
        </p:nvGrpSpPr>
        <p:grpSpPr>
          <a:xfrm>
            <a:off x="8760931" y="1233995"/>
            <a:ext cx="3334089" cy="1661609"/>
            <a:chOff x="9602907" y="295001"/>
            <a:chExt cx="2770203" cy="1661609"/>
          </a:xfrm>
        </p:grpSpPr>
        <p:pic>
          <p:nvPicPr>
            <p:cNvPr id="7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919161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9"/>
            <p:cNvSpPr txBox="1"/>
            <p:nvPr/>
          </p:nvSpPr>
          <p:spPr>
            <a:xfrm>
              <a:off x="10361499" y="295001"/>
              <a:ext cx="2011611" cy="16616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硬件与外围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硬件与作业系统建置能力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硬件与作业系统问题处理能力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问题分析解决能力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1567" y="5053269"/>
            <a:ext cx="8149172" cy="1551026"/>
            <a:chOff x="433722" y="5195672"/>
            <a:chExt cx="9567184" cy="1481874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433722" y="5195672"/>
              <a:ext cx="9567184" cy="1477328"/>
            </a:xfrm>
            <a:prstGeom prst="roundRect">
              <a:avLst>
                <a:gd name="adj" fmla="val 999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2">
                <a:defRPr/>
              </a:pPr>
              <a:endPara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70844" y="5266084"/>
              <a:ext cx="9451376" cy="141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原先没有部署过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exsi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底层虚拟化、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存储、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veeam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备份和瘦客户机，通过自学完成了：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exsi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底层虚拟化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veeam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自动备份到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nas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、瘦客户机安装操作系统并且配置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guard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458579" y="5304170"/>
            <a:ext cx="2051975" cy="1295367"/>
            <a:chOff x="433722" y="5195673"/>
            <a:chExt cx="9567184" cy="1918256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433722" y="5195673"/>
              <a:ext cx="9567184" cy="1918256"/>
            </a:xfrm>
            <a:prstGeom prst="roundRect">
              <a:avLst>
                <a:gd name="adj" fmla="val 999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2">
                <a:defRPr/>
              </a:pPr>
              <a:endPara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49537" y="5305813"/>
              <a:ext cx="9451369" cy="1777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虚拟化以及内部的虚拟机运行稳定流畅；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veeam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实现自动备份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右箭头 3"/>
          <p:cNvSpPr/>
          <p:nvPr/>
        </p:nvSpPr>
        <p:spPr>
          <a:xfrm>
            <a:off x="8588909" y="5701799"/>
            <a:ext cx="57150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28" y="1367287"/>
            <a:ext cx="5860472" cy="348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0" y="563412"/>
            <a:ext cx="11353800" cy="1042670"/>
          </a:xfr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Aciton3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：解决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TOPGP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与较新的</a:t>
            </a:r>
            <a:r>
              <a:rPr lang="en-US" altLang="zh-CN" sz="4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操作之间兼容问题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群組 3"/>
          <p:cNvGrpSpPr/>
          <p:nvPr/>
        </p:nvGrpSpPr>
        <p:grpSpPr>
          <a:xfrm>
            <a:off x="8882428" y="1400762"/>
            <a:ext cx="3410769" cy="1981696"/>
            <a:chOff x="9602907" y="414693"/>
            <a:chExt cx="3410769" cy="1981696"/>
          </a:xfrm>
        </p:grpSpPr>
        <p:pic>
          <p:nvPicPr>
            <p:cNvPr id="7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9"/>
            <p:cNvSpPr txBox="1"/>
            <p:nvPr/>
          </p:nvSpPr>
          <p:spPr>
            <a:xfrm>
              <a:off x="10712922" y="414693"/>
              <a:ext cx="2300754" cy="19816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自制软件建置、问题排除能力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硬件与作业系统问题处理能力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数据库建置、管理能力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问题分析解决能力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049481" y="1877025"/>
            <a:ext cx="5174674" cy="31106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/>
              <a:t>ORACLE</a:t>
            </a:r>
            <a:r>
              <a:rPr lang="zh-CN" altLang="en-US" b="1" dirty="0"/>
              <a:t>部分：</a:t>
            </a:r>
            <a:endParaRPr lang="en-US" altLang="zh-CN" b="1" dirty="0"/>
          </a:p>
          <a:p>
            <a:r>
              <a:rPr lang="en-US" altLang="zh-CN" dirty="0"/>
              <a:t>1</a:t>
            </a:r>
            <a:r>
              <a:rPr lang="zh-CN" altLang="en-US" dirty="0"/>
              <a:t>、修改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etc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redhat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-release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中的操作系统版本，“骗过”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ORACLE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安装包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、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遇到错误：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...... /lib/ld-linux.so.2:bad ELF interpreter: No such file or directory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等，执行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yum -y install lib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.i686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yum -y install glib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*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.i686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安装旧版本的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rpm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包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、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安装进度大约到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65%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时会有错误提示：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Error in invoking target ‘collector’ of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makefile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……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解决方法：完成安装后执行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ahoma" panose="020B0604030504040204" pitchFamily="34" charset="0"/>
              </a:rPr>
              <a:t>relink all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6494318" y="3522519"/>
            <a:ext cx="5070764" cy="28471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TOPGP</a:t>
            </a:r>
            <a:r>
              <a:rPr lang="zh-CN" altLang="en-US" dirty="0"/>
              <a:t>部分：</a:t>
            </a:r>
            <a:endParaRPr lang="en-US" altLang="zh-CN" dirty="0"/>
          </a:p>
          <a:p>
            <a:pPr algn="ctr"/>
            <a:r>
              <a:rPr lang="zh-CN" altLang="en-US" dirty="0"/>
              <a:t>主要是</a:t>
            </a:r>
            <a:r>
              <a:rPr lang="en-US" altLang="zh-CN" dirty="0" err="1"/>
              <a:t>genero</a:t>
            </a:r>
            <a:r>
              <a:rPr lang="zh-CN" altLang="en-US" dirty="0"/>
              <a:t>版本较老，同样需要</a:t>
            </a:r>
            <a:r>
              <a:rPr lang="en-US" altLang="zh-CN" dirty="0"/>
              <a:t>i686</a:t>
            </a:r>
            <a:r>
              <a:rPr lang="zh-CN" altLang="en-US" dirty="0"/>
              <a:t>的</a:t>
            </a:r>
            <a:r>
              <a:rPr lang="en-US" altLang="zh-CN" dirty="0"/>
              <a:t>rpm</a:t>
            </a:r>
            <a:r>
              <a:rPr lang="zh-CN" altLang="en-US" dirty="0"/>
              <a:t>包，需执行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yum install -y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glibc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*.i686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38800" y="2974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2"/>
          <p:cNvSpPr txBox="1"/>
          <p:nvPr/>
        </p:nvSpPr>
        <p:spPr>
          <a:xfrm>
            <a:off x="0" y="492478"/>
            <a:ext cx="12192000" cy="9812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项目效益呈现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7" name="图示 26"/>
          <p:cNvGraphicFramePr/>
          <p:nvPr/>
        </p:nvGraphicFramePr>
        <p:xfrm>
          <a:off x="0" y="2649683"/>
          <a:ext cx="7422065" cy="3106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8" name="箭头: 右 27"/>
          <p:cNvSpPr/>
          <p:nvPr/>
        </p:nvSpPr>
        <p:spPr>
          <a:xfrm>
            <a:off x="6553200" y="39608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678882" y="3288724"/>
            <a:ext cx="3616036" cy="21041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客户满意，顺利签下服务记录单和对账单；项目完成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年多，客户未反映过系统异常。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6"/>
          <p:cNvSpPr txBox="1"/>
          <p:nvPr/>
        </p:nvSpPr>
        <p:spPr>
          <a:xfrm>
            <a:off x="0" y="541843"/>
            <a:ext cx="12192000" cy="7017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Situation</a:t>
            </a:r>
            <a:r>
              <a:rPr lang="zh-CN" altLang="en-US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：项目任务背景</a:t>
            </a:r>
            <a:endParaRPr lang="zh-CN" altLang="en-US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52548" y="1212033"/>
            <a:ext cx="5699760" cy="33609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8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天津富士达自行车有限公司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简介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/>
              <a:t>创建于</a:t>
            </a:r>
            <a:r>
              <a:rPr lang="en-US" altLang="zh-CN" dirty="0"/>
              <a:t>1992</a:t>
            </a:r>
            <a:r>
              <a:rPr lang="zh-CN" altLang="en-US" dirty="0"/>
              <a:t>年，是一家以自行车为主销产品，集设计、研发、生产、销售于一体的大型有限责任公司，年产销量</a:t>
            </a:r>
            <a:r>
              <a:rPr lang="en-US" altLang="zh-CN" dirty="0"/>
              <a:t>1000</a:t>
            </a:r>
            <a:r>
              <a:rPr lang="zh-CN" altLang="en-US" dirty="0"/>
              <a:t>多万台，产品远销美国、欧洲、日本、韩国、台湾和东南亚等地区。</a:t>
            </a:r>
            <a:endParaRPr lang="zh-CN" altLang="en-US" dirty="0"/>
          </a:p>
          <a:p>
            <a:r>
              <a:rPr lang="zh-CN" altLang="en-US" dirty="0"/>
              <a:t>在国内市场，富士达全力打造</a:t>
            </a:r>
            <a:r>
              <a:rPr lang="en-US" altLang="zh-CN" dirty="0"/>
              <a:t>BATTLE</a:t>
            </a:r>
            <a:r>
              <a:rPr lang="zh-CN" altLang="en-US" dirty="0"/>
              <a:t>品牌，产品覆盖了国内近三十个省市、自治区，开设了</a:t>
            </a:r>
            <a:r>
              <a:rPr lang="en-US" altLang="zh-CN" dirty="0"/>
              <a:t>1000</a:t>
            </a:r>
            <a:r>
              <a:rPr lang="zh-CN" altLang="en-US" dirty="0"/>
              <a:t>多家富士达品牌专卖店、店中店及多家分公司；公司拥有世界一流的自行车生产线，全员总数</a:t>
            </a:r>
            <a:r>
              <a:rPr lang="en-US" altLang="zh-CN" dirty="0"/>
              <a:t>1</a:t>
            </a:r>
            <a:r>
              <a:rPr lang="zh-CN" altLang="en-US" dirty="0"/>
              <a:t>万多人。富士达以专业的队伍、严谨的管理、一流的设备，着力打造“性价比最优”的高品质自行车。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2548" y="4617515"/>
            <a:ext cx="117914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安装产品：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T100 V1.0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状况：用户数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425u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，全天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小时使用系统。上线近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年，随着数据量的增长，系统越来越慢。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2086" y="1662545"/>
            <a:ext cx="4740136" cy="27125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316" y="538136"/>
            <a:ext cx="12189683" cy="708025"/>
          </a:xfrm>
          <a:prstGeom prst="rect">
            <a:avLst/>
          </a:prstGeom>
          <a:ln cap="flat"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kumimoji="0"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：项目任务及挑战</a:t>
            </a:r>
            <a:endParaRPr kumimoji="0" lang="en-US" altLang="zh-CN" b="1" dirty="0"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爆炸形: 14 pt  2"/>
          <p:cNvSpPr/>
          <p:nvPr/>
        </p:nvSpPr>
        <p:spPr>
          <a:xfrm>
            <a:off x="2078181" y="1859970"/>
            <a:ext cx="7637319" cy="3699165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让</a:t>
            </a:r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T100</a:t>
            </a: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恢复生机！</a:t>
            </a:r>
            <a:endParaRPr lang="zh-CN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14497" y="539439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Aciton1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：系统体检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群組 3"/>
          <p:cNvGrpSpPr/>
          <p:nvPr/>
        </p:nvGrpSpPr>
        <p:grpSpPr>
          <a:xfrm>
            <a:off x="8449217" y="501537"/>
            <a:ext cx="3410769" cy="1158305"/>
            <a:chOff x="9602907" y="428293"/>
            <a:chExt cx="3410769" cy="1158305"/>
          </a:xfrm>
        </p:grpSpPr>
        <p:pic>
          <p:nvPicPr>
            <p:cNvPr id="10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9"/>
            <p:cNvSpPr txBox="1"/>
            <p:nvPr/>
          </p:nvSpPr>
          <p:spPr>
            <a:xfrm>
              <a:off x="10712922" y="565165"/>
              <a:ext cx="2300754" cy="10214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硬件与作业系统问题处理能力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问题分析解决能力</a:t>
              </a:r>
              <a:endPara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462503" y="1808616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</a:t>
            </a:r>
            <a:r>
              <a:rPr lang="zh-TW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TW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TW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找出硬件瓶颈</a:t>
            </a:r>
            <a:endParaRPr lang="zh-CN" altLang="zh-TW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2" name="Chart 1"/>
          <p:cNvGraphicFramePr/>
          <p:nvPr/>
        </p:nvGraphicFramePr>
        <p:xfrm>
          <a:off x="147900" y="1305167"/>
          <a:ext cx="6181200" cy="25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3" name="Chart 2"/>
          <p:cNvGraphicFramePr/>
          <p:nvPr/>
        </p:nvGraphicFramePr>
        <p:xfrm>
          <a:off x="65215" y="4001767"/>
          <a:ext cx="6181200" cy="25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818" y="2955676"/>
            <a:ext cx="5350501" cy="33628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0" y="514296"/>
            <a:ext cx="11510554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Aciton2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：数据库效能分析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群組 3"/>
          <p:cNvGrpSpPr/>
          <p:nvPr/>
        </p:nvGrpSpPr>
        <p:grpSpPr>
          <a:xfrm>
            <a:off x="9088175" y="460653"/>
            <a:ext cx="3150993" cy="958850"/>
            <a:chOff x="9602907" y="428293"/>
            <a:chExt cx="3150993" cy="958850"/>
          </a:xfrm>
        </p:grpSpPr>
        <p:pic>
          <p:nvPicPr>
            <p:cNvPr id="7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9"/>
            <p:cNvSpPr txBox="1"/>
            <p:nvPr/>
          </p:nvSpPr>
          <p:spPr>
            <a:xfrm>
              <a:off x="10712922" y="565165"/>
              <a:ext cx="2040978" cy="7013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数据库管理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问题分析解决能力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38" y="1610609"/>
            <a:ext cx="5761905" cy="21809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06" y="2492250"/>
            <a:ext cx="5742857" cy="22095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837" y="3597012"/>
            <a:ext cx="5752381" cy="24285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18631" y="2038099"/>
            <a:ext cx="2392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AWR</a:t>
            </a:r>
            <a:r>
              <a:rPr lang="zh-CN" altLang="en-US" dirty="0"/>
              <a:t>报告分析，确认数据库的瓶颈，与前面系统体检显示的一致：磁盘</a:t>
            </a:r>
            <a:r>
              <a:rPr lang="en-US" altLang="zh-CN" dirty="0"/>
              <a:t>IO</a:t>
            </a:r>
            <a:r>
              <a:rPr lang="zh-CN" altLang="en-US" dirty="0"/>
              <a:t>性能太弱</a:t>
            </a:r>
            <a:endParaRPr lang="zh-CN" altLang="en-US" dirty="0"/>
          </a:p>
        </p:txBody>
      </p:sp>
      <p:sp>
        <p:nvSpPr>
          <p:cNvPr id="10" name="流程图: 可选过程 9"/>
          <p:cNvSpPr/>
          <p:nvPr/>
        </p:nvSpPr>
        <p:spPr>
          <a:xfrm>
            <a:off x="7824354" y="3597012"/>
            <a:ext cx="3969327" cy="308434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同时做了以下优化，效果不明显：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、备份机制由</a:t>
            </a:r>
            <a:r>
              <a:rPr lang="en-US" altLang="zh-CN" dirty="0"/>
              <a:t>exp</a:t>
            </a:r>
            <a:r>
              <a:rPr lang="zh-CN" altLang="en-US" dirty="0"/>
              <a:t>调整为</a:t>
            </a:r>
            <a:r>
              <a:rPr lang="en-US" altLang="zh-CN" dirty="0" err="1"/>
              <a:t>expdp</a:t>
            </a:r>
            <a:r>
              <a:rPr lang="zh-CN" altLang="en-US" dirty="0"/>
              <a:t>，缩短备份时间，避免高峰期备份影响效能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、启用大页内存：减少页表遍历，减少内存操作的开销，内存使用量更少，不存在页面替换机制开销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、调整</a:t>
            </a:r>
            <a:r>
              <a:rPr lang="en-US" altLang="zh-CN" dirty="0"/>
              <a:t>redo</a:t>
            </a:r>
            <a:r>
              <a:rPr lang="zh-CN" altLang="en-US" dirty="0"/>
              <a:t>至合适大小，降低切换频率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、增大</a:t>
            </a:r>
            <a:r>
              <a:rPr lang="en-US" altLang="zh-CN" dirty="0" err="1"/>
              <a:t>sga</a:t>
            </a:r>
            <a:r>
              <a:rPr lang="zh-CN" altLang="en-US" dirty="0"/>
              <a:t>大小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0" y="563412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Aciton3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：说服客户升级硬件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群組 3"/>
          <p:cNvGrpSpPr/>
          <p:nvPr/>
        </p:nvGrpSpPr>
        <p:grpSpPr>
          <a:xfrm>
            <a:off x="8882428" y="1400762"/>
            <a:ext cx="3410769" cy="1661609"/>
            <a:chOff x="9602907" y="414693"/>
            <a:chExt cx="3410769" cy="1661609"/>
          </a:xfrm>
        </p:grpSpPr>
        <p:pic>
          <p:nvPicPr>
            <p:cNvPr id="7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9"/>
            <p:cNvSpPr txBox="1"/>
            <p:nvPr/>
          </p:nvSpPr>
          <p:spPr>
            <a:xfrm>
              <a:off x="10712922" y="414693"/>
              <a:ext cx="2300754" cy="16616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自制软件建置、问题排除能力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硬件与作业系统问题处理能力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沟通协调能力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55204" y="1832823"/>
            <a:ext cx="946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通过大量的系统检查数据和</a:t>
            </a:r>
            <a:r>
              <a:rPr lang="en-US" altLang="zh-CN" dirty="0"/>
              <a:t>ORACLE</a:t>
            </a:r>
            <a:r>
              <a:rPr lang="zh-CN" altLang="en-US" dirty="0"/>
              <a:t>的分析数据，说服客户同意升级硬件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06" y="2470332"/>
            <a:ext cx="5904762" cy="1590476"/>
          </a:xfrm>
          <a:prstGeom prst="rect">
            <a:avLst/>
          </a:prstGeom>
        </p:spPr>
      </p:pic>
      <p:sp>
        <p:nvSpPr>
          <p:cNvPr id="10" name="流程图: 可选过程 9"/>
          <p:cNvSpPr/>
          <p:nvPr/>
        </p:nvSpPr>
        <p:spPr>
          <a:xfrm>
            <a:off x="6525490" y="4557868"/>
            <a:ext cx="3969327" cy="139238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意外收获：硬件升级后，去现场迁移数据库到新服务器中，签下移机费用</a:t>
            </a:r>
            <a:r>
              <a:rPr lang="en-US" altLang="zh-CN" dirty="0"/>
              <a:t>10000</a:t>
            </a:r>
            <a:r>
              <a:rPr lang="zh-CN" altLang="en-US" dirty="0"/>
              <a:t>元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0" y="563412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Aciton4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效能优化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群組 3"/>
          <p:cNvGrpSpPr/>
          <p:nvPr/>
        </p:nvGrpSpPr>
        <p:grpSpPr>
          <a:xfrm>
            <a:off x="8882428" y="1400762"/>
            <a:ext cx="3410769" cy="1341521"/>
            <a:chOff x="9602907" y="414693"/>
            <a:chExt cx="3410769" cy="1341521"/>
          </a:xfrm>
        </p:grpSpPr>
        <p:pic>
          <p:nvPicPr>
            <p:cNvPr id="7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9"/>
            <p:cNvSpPr txBox="1"/>
            <p:nvPr/>
          </p:nvSpPr>
          <p:spPr>
            <a:xfrm>
              <a:off x="10712922" y="414693"/>
              <a:ext cx="2300754" cy="1341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自制软件建置、问题排除能力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问题分析解决能力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数据库管理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图示 2"/>
          <p:cNvGraphicFramePr/>
          <p:nvPr/>
        </p:nvGraphicFramePr>
        <p:xfrm>
          <a:off x="377214" y="1466396"/>
          <a:ext cx="8128000" cy="1474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59773" y="2951018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例：图中</a:t>
            </a:r>
            <a:r>
              <a:rPr lang="en-US" altLang="zh-CN" dirty="0"/>
              <a:t>SQL cost</a:t>
            </a:r>
            <a:r>
              <a:rPr lang="zh-CN" altLang="en-US" dirty="0"/>
              <a:t>值达到了惊人的</a:t>
            </a:r>
            <a:r>
              <a:rPr lang="en-US" altLang="zh-CN" dirty="0"/>
              <a:t>26699</a:t>
            </a:r>
            <a:r>
              <a:rPr lang="zh-CN" altLang="en-US" dirty="0"/>
              <a:t>，执行一次需要十几分钟。通过分析执行计划，创建最佳索引（挑选唯一性强、数据量小的字段），</a:t>
            </a:r>
            <a:r>
              <a:rPr lang="en-US" altLang="zh-CN" dirty="0"/>
              <a:t>cost</a:t>
            </a:r>
            <a:r>
              <a:rPr lang="zh-CN" altLang="en-US" dirty="0"/>
              <a:t>缩短至</a:t>
            </a:r>
            <a:r>
              <a:rPr lang="en-US" altLang="zh-CN" dirty="0"/>
              <a:t>4</a:t>
            </a:r>
            <a:r>
              <a:rPr lang="zh-CN" altLang="en-US" dirty="0"/>
              <a:t>，几乎瞬间执行出结果。其他程序参考类似思路。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14" y="3763264"/>
            <a:ext cx="3769449" cy="30798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68" y="4537273"/>
            <a:ext cx="4439270" cy="1295581"/>
          </a:xfrm>
          <a:prstGeom prst="rect">
            <a:avLst/>
          </a:prstGeom>
        </p:spPr>
      </p:pic>
      <p:sp>
        <p:nvSpPr>
          <p:cNvPr id="18" name="箭头: 右 17"/>
          <p:cNvSpPr/>
          <p:nvPr/>
        </p:nvSpPr>
        <p:spPr>
          <a:xfrm>
            <a:off x="5117592" y="48185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743451" y="3232151"/>
            <a:ext cx="6040967" cy="7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65" tIns="60884" rIns="121765" bIns="60884">
            <a:spAutoFit/>
          </a:bodyPr>
          <a:lstStyle>
            <a:lvl1pPr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4265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4265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平行四边形 7"/>
          <p:cNvSpPr>
            <a:spLocks noChangeArrowheads="1"/>
          </p:cNvSpPr>
          <p:nvPr/>
        </p:nvSpPr>
        <p:spPr bwMode="auto">
          <a:xfrm>
            <a:off x="3227917" y="4140200"/>
            <a:ext cx="7558616" cy="84667"/>
          </a:xfrm>
          <a:prstGeom prst="parallelogram">
            <a:avLst>
              <a:gd name="adj" fmla="val 95888"/>
            </a:avLst>
          </a:prstGeom>
          <a:solidFill>
            <a:srgbClr val="6262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133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363" name="组合 17"/>
          <p:cNvGrpSpPr/>
          <p:nvPr/>
        </p:nvGrpSpPr>
        <p:grpSpPr bwMode="auto">
          <a:xfrm>
            <a:off x="1329267" y="1312334"/>
            <a:ext cx="3496733" cy="4233333"/>
            <a:chOff x="1354138" y="1538287"/>
            <a:chExt cx="3451225" cy="4379913"/>
          </a:xfrm>
        </p:grpSpPr>
        <p:grpSp>
          <p:nvGrpSpPr>
            <p:cNvPr id="15364" name="组合 18"/>
            <p:cNvGrpSpPr/>
            <p:nvPr/>
          </p:nvGrpSpPr>
          <p:grpSpPr bwMode="auto">
            <a:xfrm>
              <a:off x="1354138" y="1538287"/>
              <a:ext cx="3451225" cy="4379913"/>
              <a:chOff x="1354138" y="1538287"/>
              <a:chExt cx="3451225" cy="4379913"/>
            </a:xfrm>
          </p:grpSpPr>
          <p:sp>
            <p:nvSpPr>
              <p:cNvPr id="21" name="菱形 2"/>
              <p:cNvSpPr>
                <a:spLocks noChangeArrowheads="1"/>
              </p:cNvSpPr>
              <p:nvPr/>
            </p:nvSpPr>
            <p:spPr bwMode="auto">
              <a:xfrm>
                <a:off x="1535474" y="2327705"/>
                <a:ext cx="2812790" cy="2801953"/>
              </a:xfrm>
              <a:prstGeom prst="diamond">
                <a:avLst/>
              </a:prstGeom>
              <a:gradFill>
                <a:gsLst>
                  <a:gs pos="20000">
                    <a:srgbClr val="233067"/>
                  </a:gs>
                  <a:gs pos="100000">
                    <a:srgbClr val="77B5FE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35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5366" name="直接连接符 4"/>
              <p:cNvCxnSpPr>
                <a:cxnSpLocks noChangeShapeType="1"/>
              </p:cNvCxnSpPr>
              <p:nvPr/>
            </p:nvCxnSpPr>
            <p:spPr bwMode="auto">
              <a:xfrm>
                <a:off x="2543175" y="1538287"/>
                <a:ext cx="1355725" cy="1357313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67" name="直接连接符 5"/>
              <p:cNvCxnSpPr>
                <a:cxnSpLocks noChangeShapeType="1"/>
              </p:cNvCxnSpPr>
              <p:nvPr/>
            </p:nvCxnSpPr>
            <p:spPr bwMode="auto">
              <a:xfrm flipH="1">
                <a:off x="1354138" y="1943100"/>
                <a:ext cx="1581150" cy="1581150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68" name="直接连接符 6"/>
              <p:cNvCxnSpPr>
                <a:cxnSpLocks noChangeShapeType="1"/>
              </p:cNvCxnSpPr>
              <p:nvPr/>
            </p:nvCxnSpPr>
            <p:spPr bwMode="auto">
              <a:xfrm flipV="1">
                <a:off x="2151063" y="3262312"/>
                <a:ext cx="2654300" cy="2655888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369" name="文本框 24"/>
              <p:cNvSpPr txBox="1">
                <a:spLocks noChangeArrowheads="1"/>
              </p:cNvSpPr>
              <p:nvPr/>
            </p:nvSpPr>
            <p:spPr bwMode="auto">
              <a:xfrm>
                <a:off x="1854694" y="3543813"/>
                <a:ext cx="827291" cy="392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65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  <a:endParaRPr lang="en-US" altLang="zh-CN" sz="186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370" name="文本框 3"/>
            <p:cNvSpPr txBox="1">
              <a:spLocks noChangeArrowheads="1"/>
            </p:cNvSpPr>
            <p:nvPr/>
          </p:nvSpPr>
          <p:spPr bwMode="auto">
            <a:xfrm>
              <a:off x="2712147" y="2540068"/>
              <a:ext cx="798512" cy="213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ts val="1335"/>
                </a:spcBef>
              </a:pPr>
              <a:r>
                <a:rPr lang="en-US" altLang="zh-CN" sz="12800" b="1">
                  <a:solidFill>
                    <a:schemeClr val="bg1"/>
                  </a:solidFill>
                  <a:latin typeface="Berlin Sans FB Demi" panose="020E0802020502020306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2800" b="1">
                <a:solidFill>
                  <a:schemeClr val="bg1"/>
                </a:solidFill>
                <a:latin typeface="Berlin Sans FB Demi" panose="020E0802020502020306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38800" y="2974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2"/>
          <p:cNvSpPr txBox="1"/>
          <p:nvPr/>
        </p:nvSpPr>
        <p:spPr>
          <a:xfrm>
            <a:off x="0" y="492478"/>
            <a:ext cx="12192000" cy="9812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项目效益呈现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爆炸形: 14 pt  6"/>
          <p:cNvSpPr/>
          <p:nvPr/>
        </p:nvSpPr>
        <p:spPr>
          <a:xfrm>
            <a:off x="301335" y="1309510"/>
            <a:ext cx="7637319" cy="3699165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T100</a:t>
            </a: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又活了！</a:t>
            </a:r>
            <a:endParaRPr lang="zh-CN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6525490" y="4557868"/>
            <a:ext cx="3969327" cy="139238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截止目前客户未再反馈效能问题，并且还获得了</a:t>
            </a:r>
            <a:r>
              <a:rPr lang="en-US" altLang="zh-CN" dirty="0"/>
              <a:t>10000</a:t>
            </a:r>
            <a:r>
              <a:rPr lang="zh-CN" altLang="en-US" dirty="0"/>
              <a:t>移机费。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096934" y="3181351"/>
            <a:ext cx="5687484" cy="7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65" tIns="60884" rIns="121765" bIns="60884">
            <a:spAutoFit/>
          </a:bodyPr>
          <a:lstStyle>
            <a:lvl1pPr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4265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附  录</a:t>
            </a:r>
            <a:endParaRPr lang="zh-CN" altLang="en-US" sz="4265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2" name="平行四边形 7"/>
          <p:cNvSpPr>
            <a:spLocks noChangeArrowheads="1"/>
          </p:cNvSpPr>
          <p:nvPr/>
        </p:nvSpPr>
        <p:spPr bwMode="auto">
          <a:xfrm>
            <a:off x="3227917" y="4140200"/>
            <a:ext cx="7558616" cy="84667"/>
          </a:xfrm>
          <a:prstGeom prst="parallelogram">
            <a:avLst>
              <a:gd name="adj" fmla="val 95888"/>
            </a:avLst>
          </a:prstGeom>
          <a:solidFill>
            <a:srgbClr val="6262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133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5843" name="组合 17"/>
          <p:cNvGrpSpPr/>
          <p:nvPr/>
        </p:nvGrpSpPr>
        <p:grpSpPr bwMode="auto">
          <a:xfrm>
            <a:off x="1329267" y="1312334"/>
            <a:ext cx="3496733" cy="4233333"/>
            <a:chOff x="1354138" y="1538287"/>
            <a:chExt cx="3451225" cy="4379913"/>
          </a:xfrm>
        </p:grpSpPr>
        <p:grpSp>
          <p:nvGrpSpPr>
            <p:cNvPr id="35844" name="组合 18"/>
            <p:cNvGrpSpPr/>
            <p:nvPr/>
          </p:nvGrpSpPr>
          <p:grpSpPr bwMode="auto">
            <a:xfrm>
              <a:off x="1354138" y="1538287"/>
              <a:ext cx="3451225" cy="4379913"/>
              <a:chOff x="1354138" y="1538287"/>
              <a:chExt cx="3451225" cy="4379913"/>
            </a:xfrm>
          </p:grpSpPr>
          <p:sp>
            <p:nvSpPr>
              <p:cNvPr id="21" name="菱形 2"/>
              <p:cNvSpPr>
                <a:spLocks noChangeArrowheads="1"/>
              </p:cNvSpPr>
              <p:nvPr/>
            </p:nvSpPr>
            <p:spPr bwMode="auto">
              <a:xfrm>
                <a:off x="1535474" y="2327705"/>
                <a:ext cx="2812790" cy="2801953"/>
              </a:xfrm>
              <a:prstGeom prst="diamond">
                <a:avLst/>
              </a:prstGeom>
              <a:gradFill>
                <a:gsLst>
                  <a:gs pos="20000">
                    <a:srgbClr val="233067"/>
                  </a:gs>
                  <a:gs pos="100000">
                    <a:srgbClr val="77B5FE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35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35846" name="直接连接符 4"/>
              <p:cNvCxnSpPr>
                <a:cxnSpLocks noChangeShapeType="1"/>
              </p:cNvCxnSpPr>
              <p:nvPr/>
            </p:nvCxnSpPr>
            <p:spPr bwMode="auto">
              <a:xfrm>
                <a:off x="2543175" y="1538287"/>
                <a:ext cx="1355725" cy="1357313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47" name="直接连接符 5"/>
              <p:cNvCxnSpPr>
                <a:cxnSpLocks noChangeShapeType="1"/>
              </p:cNvCxnSpPr>
              <p:nvPr/>
            </p:nvCxnSpPr>
            <p:spPr bwMode="auto">
              <a:xfrm flipH="1">
                <a:off x="1354138" y="1943100"/>
                <a:ext cx="1581150" cy="1581150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48" name="直接连接符 6"/>
              <p:cNvCxnSpPr>
                <a:cxnSpLocks noChangeShapeType="1"/>
              </p:cNvCxnSpPr>
              <p:nvPr/>
            </p:nvCxnSpPr>
            <p:spPr bwMode="auto">
              <a:xfrm flipV="1">
                <a:off x="2151063" y="3262312"/>
                <a:ext cx="2654300" cy="2655888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849" name="文本框 24"/>
              <p:cNvSpPr txBox="1">
                <a:spLocks noChangeArrowheads="1"/>
              </p:cNvSpPr>
              <p:nvPr/>
            </p:nvSpPr>
            <p:spPr bwMode="auto">
              <a:xfrm>
                <a:off x="1854694" y="3543813"/>
                <a:ext cx="827291" cy="392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65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  <a:endParaRPr lang="en-US" altLang="zh-CN" sz="186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850" name="文本框 3"/>
            <p:cNvSpPr txBox="1">
              <a:spLocks noChangeArrowheads="1"/>
            </p:cNvSpPr>
            <p:nvPr/>
          </p:nvSpPr>
          <p:spPr bwMode="auto">
            <a:xfrm>
              <a:off x="2586797" y="2526926"/>
              <a:ext cx="798512" cy="213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ts val="1335"/>
                </a:spcBef>
              </a:pPr>
              <a:r>
                <a:rPr lang="en-US" altLang="zh-CN" sz="12800" b="1" dirty="0">
                  <a:solidFill>
                    <a:schemeClr val="bg1"/>
                  </a:solidFill>
                  <a:latin typeface="Berlin Sans FB Demi" panose="020E0802020502020306" pitchFamily="34" charset="0"/>
                  <a:ea typeface="微软雅黑" panose="020B0503020204020204" pitchFamily="34" charset="-122"/>
                  <a:sym typeface="宋体" panose="02010600030101010101" pitchFamily="2" charset="-122"/>
                </a:rPr>
                <a:t>4</a:t>
              </a:r>
              <a:endParaRPr lang="en-US" altLang="zh-CN" sz="12800" b="1" dirty="0">
                <a:solidFill>
                  <a:schemeClr val="bg1"/>
                </a:solidFill>
                <a:latin typeface="Berlin Sans FB Demi" panose="020E0802020502020306" pitchFamily="34" charset="0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461135"/>
            <a:ext cx="11807825" cy="40220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361440"/>
            <a:ext cx="11950700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91" y="848717"/>
            <a:ext cx="11426799" cy="48369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576" y="1745830"/>
            <a:ext cx="11702848" cy="36350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264" y="1872947"/>
            <a:ext cx="11569471" cy="35079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129" y="1671183"/>
            <a:ext cx="11269742" cy="35156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67" y="1678033"/>
            <a:ext cx="11399633" cy="314015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117" y="2105916"/>
            <a:ext cx="11101614" cy="2899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2" name="矩形 4"/>
          <p:cNvSpPr/>
          <p:nvPr/>
        </p:nvSpPr>
        <p:spPr>
          <a:xfrm>
            <a:off x="948268" y="395818"/>
            <a:ext cx="2620433" cy="66678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PMingLiU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PMingLiU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PMingLiU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PMingLiU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PMingLiU" charset="-120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735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个人资料</a:t>
            </a:r>
            <a:endParaRPr lang="zh-CN" altLang="en-US" sz="3735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386" name="组合 35"/>
          <p:cNvGrpSpPr/>
          <p:nvPr/>
        </p:nvGrpSpPr>
        <p:grpSpPr bwMode="auto">
          <a:xfrm>
            <a:off x="948267" y="3949695"/>
            <a:ext cx="5325533" cy="463550"/>
            <a:chOff x="397513" y="4399357"/>
            <a:chExt cx="4890264" cy="425930"/>
          </a:xfrm>
        </p:grpSpPr>
        <p:sp>
          <p:nvSpPr>
            <p:cNvPr id="16387" name="文本框 7"/>
            <p:cNvSpPr txBox="1">
              <a:spLocks noChangeArrowheads="1"/>
            </p:cNvSpPr>
            <p:nvPr/>
          </p:nvSpPr>
          <p:spPr bwMode="auto">
            <a:xfrm>
              <a:off x="827584" y="4432281"/>
              <a:ext cx="4460193" cy="386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现职位名称：高级工程师</a:t>
              </a:r>
              <a:endPara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7513" y="4399357"/>
              <a:ext cx="425663" cy="42593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KSO_Shape"/>
            <p:cNvSpPr>
              <a:spLocks noChangeAspect="1"/>
            </p:cNvSpPr>
            <p:nvPr/>
          </p:nvSpPr>
          <p:spPr bwMode="auto">
            <a:xfrm>
              <a:off x="486922" y="4512160"/>
              <a:ext cx="268226" cy="200324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bIns="48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390" name="组合 33"/>
          <p:cNvGrpSpPr/>
          <p:nvPr/>
        </p:nvGrpSpPr>
        <p:grpSpPr bwMode="auto">
          <a:xfrm>
            <a:off x="948267" y="2582329"/>
            <a:ext cx="5325533" cy="465666"/>
            <a:chOff x="397513" y="3148033"/>
            <a:chExt cx="4890264" cy="426074"/>
          </a:xfrm>
        </p:grpSpPr>
        <p:sp>
          <p:nvSpPr>
            <p:cNvPr id="12" name="椭圆 11"/>
            <p:cNvSpPr/>
            <p:nvPr/>
          </p:nvSpPr>
          <p:spPr>
            <a:xfrm>
              <a:off x="397513" y="3148033"/>
              <a:ext cx="425663" cy="4260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92" name="文本框 12"/>
            <p:cNvSpPr txBox="1">
              <a:spLocks noChangeArrowheads="1"/>
            </p:cNvSpPr>
            <p:nvPr/>
          </p:nvSpPr>
          <p:spPr bwMode="auto">
            <a:xfrm>
              <a:off x="827584" y="3160111"/>
              <a:ext cx="4460193" cy="384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部门代号：</a:t>
              </a:r>
              <a:r>
                <a:rPr lang="en-US" altLang="zh-CN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BM5030</a:t>
              </a:r>
              <a:endParaRPr lang="en-US" altLang="zh-CN" sz="21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KSO_Shape"/>
            <p:cNvSpPr>
              <a:spLocks noChangeAspect="1"/>
            </p:cNvSpPr>
            <p:nvPr/>
          </p:nvSpPr>
          <p:spPr bwMode="auto">
            <a:xfrm>
              <a:off x="518020" y="3233248"/>
              <a:ext cx="182705" cy="238215"/>
            </a:xfrm>
            <a:custGeom>
              <a:avLst/>
              <a:gdLst>
                <a:gd name="T0" fmla="*/ 2147483646 w 5278"/>
                <a:gd name="T1" fmla="*/ 2147483646 h 6863"/>
                <a:gd name="T2" fmla="*/ 2147483646 w 5278"/>
                <a:gd name="T3" fmla="*/ 2147483646 h 6863"/>
                <a:gd name="T4" fmla="*/ 2147483646 w 5278"/>
                <a:gd name="T5" fmla="*/ 2147483646 h 6863"/>
                <a:gd name="T6" fmla="*/ 2147483646 w 5278"/>
                <a:gd name="T7" fmla="*/ 2147483646 h 6863"/>
                <a:gd name="T8" fmla="*/ 2147483646 w 5278"/>
                <a:gd name="T9" fmla="*/ 2147483646 h 6863"/>
                <a:gd name="T10" fmla="*/ 2147483646 w 5278"/>
                <a:gd name="T11" fmla="*/ 2147483646 h 6863"/>
                <a:gd name="T12" fmla="*/ 2147483646 w 5278"/>
                <a:gd name="T13" fmla="*/ 2147483646 h 6863"/>
                <a:gd name="T14" fmla="*/ 2147483646 w 5278"/>
                <a:gd name="T15" fmla="*/ 2147483646 h 6863"/>
                <a:gd name="T16" fmla="*/ 2147483646 w 5278"/>
                <a:gd name="T17" fmla="*/ 2147483646 h 6863"/>
                <a:gd name="T18" fmla="*/ 2147483646 w 5278"/>
                <a:gd name="T19" fmla="*/ 2147483646 h 6863"/>
                <a:gd name="T20" fmla="*/ 2147483646 w 5278"/>
                <a:gd name="T21" fmla="*/ 2147483646 h 6863"/>
                <a:gd name="T22" fmla="*/ 2147483646 w 5278"/>
                <a:gd name="T23" fmla="*/ 2147483646 h 6863"/>
                <a:gd name="T24" fmla="*/ 2147483646 w 5278"/>
                <a:gd name="T25" fmla="*/ 2147483646 h 6863"/>
                <a:gd name="T26" fmla="*/ 2147483646 w 5278"/>
                <a:gd name="T27" fmla="*/ 2147483646 h 6863"/>
                <a:gd name="T28" fmla="*/ 2147483646 w 5278"/>
                <a:gd name="T29" fmla="*/ 2147483646 h 6863"/>
                <a:gd name="T30" fmla="*/ 2147483646 w 5278"/>
                <a:gd name="T31" fmla="*/ 2147483646 h 6863"/>
                <a:gd name="T32" fmla="*/ 2147483646 w 5278"/>
                <a:gd name="T33" fmla="*/ 2147483646 h 6863"/>
                <a:gd name="T34" fmla="*/ 2147483646 w 5278"/>
                <a:gd name="T35" fmla="*/ 2147483646 h 6863"/>
                <a:gd name="T36" fmla="*/ 2147483646 w 5278"/>
                <a:gd name="T37" fmla="*/ 2147483646 h 6863"/>
                <a:gd name="T38" fmla="*/ 2147483646 w 5278"/>
                <a:gd name="T39" fmla="*/ 2147483646 h 6863"/>
                <a:gd name="T40" fmla="*/ 2147483646 w 5278"/>
                <a:gd name="T41" fmla="*/ 2147483646 h 6863"/>
                <a:gd name="T42" fmla="*/ 2147483646 w 5278"/>
                <a:gd name="T43" fmla="*/ 2147483646 h 6863"/>
                <a:gd name="T44" fmla="*/ 2147483646 w 5278"/>
                <a:gd name="T45" fmla="*/ 2147483646 h 6863"/>
                <a:gd name="T46" fmla="*/ 2147483646 w 5278"/>
                <a:gd name="T47" fmla="*/ 2147483646 h 6863"/>
                <a:gd name="T48" fmla="*/ 2147483646 w 5278"/>
                <a:gd name="T49" fmla="*/ 2147483646 h 6863"/>
                <a:gd name="T50" fmla="*/ 2147483646 w 5278"/>
                <a:gd name="T51" fmla="*/ 2147483646 h 6863"/>
                <a:gd name="T52" fmla="*/ 2147483646 w 5278"/>
                <a:gd name="T53" fmla="*/ 2147483646 h 6863"/>
                <a:gd name="T54" fmla="*/ 2147483646 w 5278"/>
                <a:gd name="T55" fmla="*/ 2147483646 h 6863"/>
                <a:gd name="T56" fmla="*/ 2147483646 w 5278"/>
                <a:gd name="T57" fmla="*/ 2147483646 h 6863"/>
                <a:gd name="T58" fmla="*/ 2147483646 w 5278"/>
                <a:gd name="T59" fmla="*/ 2147483646 h 6863"/>
                <a:gd name="T60" fmla="*/ 2147483646 w 5278"/>
                <a:gd name="T61" fmla="*/ 2147483646 h 6863"/>
                <a:gd name="T62" fmla="*/ 2147483646 w 5278"/>
                <a:gd name="T63" fmla="*/ 2147483646 h 6863"/>
                <a:gd name="T64" fmla="*/ 2147483646 w 5278"/>
                <a:gd name="T65" fmla="*/ 2147483646 h 6863"/>
                <a:gd name="T66" fmla="*/ 2147483646 w 5278"/>
                <a:gd name="T67" fmla="*/ 2147483646 h 6863"/>
                <a:gd name="T68" fmla="*/ 2147483646 w 5278"/>
                <a:gd name="T69" fmla="*/ 2147483646 h 6863"/>
                <a:gd name="T70" fmla="*/ 2147483646 w 5278"/>
                <a:gd name="T71" fmla="*/ 2147483646 h 6863"/>
                <a:gd name="T72" fmla="*/ 2147483646 w 5278"/>
                <a:gd name="T73" fmla="*/ 2147483646 h 6863"/>
                <a:gd name="T74" fmla="*/ 2147483646 w 5278"/>
                <a:gd name="T75" fmla="*/ 2147483646 h 6863"/>
                <a:gd name="T76" fmla="*/ 2147483646 w 5278"/>
                <a:gd name="T77" fmla="*/ 2147483646 h 6863"/>
                <a:gd name="T78" fmla="*/ 2147483646 w 5278"/>
                <a:gd name="T79" fmla="*/ 2147483646 h 6863"/>
                <a:gd name="T80" fmla="*/ 2147483646 w 5278"/>
                <a:gd name="T81" fmla="*/ 2147483646 h 6863"/>
                <a:gd name="T82" fmla="*/ 2147483646 w 5278"/>
                <a:gd name="T83" fmla="*/ 2147483646 h 6863"/>
                <a:gd name="T84" fmla="*/ 0 w 5278"/>
                <a:gd name="T85" fmla="*/ 2147483646 h 6863"/>
                <a:gd name="T86" fmla="*/ 2147483646 w 5278"/>
                <a:gd name="T87" fmla="*/ 2147483646 h 6863"/>
                <a:gd name="T88" fmla="*/ 2147483646 w 5278"/>
                <a:gd name="T89" fmla="*/ 2147483646 h 6863"/>
                <a:gd name="T90" fmla="*/ 2147483646 w 5278"/>
                <a:gd name="T91" fmla="*/ 2147483646 h 6863"/>
                <a:gd name="T92" fmla="*/ 2147483646 w 5278"/>
                <a:gd name="T93" fmla="*/ 2147483646 h 6863"/>
                <a:gd name="T94" fmla="*/ 2147483646 w 5278"/>
                <a:gd name="T95" fmla="*/ 2147483646 h 6863"/>
                <a:gd name="T96" fmla="*/ 2147483646 w 5278"/>
                <a:gd name="T97" fmla="*/ 1347340187 h 6863"/>
                <a:gd name="T98" fmla="*/ 2147483646 w 5278"/>
                <a:gd name="T99" fmla="*/ 513294381 h 6863"/>
                <a:gd name="T100" fmla="*/ 2147483646 w 5278"/>
                <a:gd name="T101" fmla="*/ 42761601 h 6863"/>
                <a:gd name="T102" fmla="*/ 2147483646 w 5278"/>
                <a:gd name="T103" fmla="*/ 21419384 h 6863"/>
                <a:gd name="T104" fmla="*/ 2147483646 w 5278"/>
                <a:gd name="T105" fmla="*/ 363589915 h 6863"/>
                <a:gd name="T106" fmla="*/ 2147483646 w 5278"/>
                <a:gd name="T107" fmla="*/ 1133454737 h 6863"/>
                <a:gd name="T108" fmla="*/ 2147483646 w 5278"/>
                <a:gd name="T109" fmla="*/ 2147483646 h 6863"/>
                <a:gd name="T110" fmla="*/ 2147483646 w 5278"/>
                <a:gd name="T111" fmla="*/ 2147483646 h 6863"/>
                <a:gd name="T112" fmla="*/ 2147483646 w 5278"/>
                <a:gd name="T113" fmla="*/ 2147483646 h 6863"/>
                <a:gd name="T114" fmla="*/ 2147483646 w 5278"/>
                <a:gd name="T115" fmla="*/ 2147483646 h 6863"/>
                <a:gd name="T116" fmla="*/ 2147483646 w 5278"/>
                <a:gd name="T117" fmla="*/ 2147483646 h 6863"/>
                <a:gd name="T118" fmla="*/ 2147483646 w 5278"/>
                <a:gd name="T119" fmla="*/ 2147483646 h 68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78" h="6863">
                  <a:moveTo>
                    <a:pt x="4046" y="5103"/>
                  </a:moveTo>
                  <a:lnTo>
                    <a:pt x="1054" y="5103"/>
                  </a:lnTo>
                  <a:lnTo>
                    <a:pt x="1054" y="4927"/>
                  </a:lnTo>
                  <a:lnTo>
                    <a:pt x="4046" y="4927"/>
                  </a:lnTo>
                  <a:lnTo>
                    <a:pt x="4046" y="5103"/>
                  </a:lnTo>
                  <a:close/>
                  <a:moveTo>
                    <a:pt x="2814" y="4575"/>
                  </a:moveTo>
                  <a:lnTo>
                    <a:pt x="1054" y="4575"/>
                  </a:lnTo>
                  <a:lnTo>
                    <a:pt x="1054" y="4399"/>
                  </a:lnTo>
                  <a:lnTo>
                    <a:pt x="2814" y="4399"/>
                  </a:lnTo>
                  <a:lnTo>
                    <a:pt x="2814" y="4575"/>
                  </a:lnTo>
                  <a:close/>
                  <a:moveTo>
                    <a:pt x="3342" y="4047"/>
                  </a:moveTo>
                  <a:lnTo>
                    <a:pt x="1054" y="4047"/>
                  </a:lnTo>
                  <a:lnTo>
                    <a:pt x="1054" y="3872"/>
                  </a:lnTo>
                  <a:lnTo>
                    <a:pt x="3342" y="3872"/>
                  </a:lnTo>
                  <a:lnTo>
                    <a:pt x="3342" y="4047"/>
                  </a:lnTo>
                  <a:close/>
                  <a:moveTo>
                    <a:pt x="4222" y="3520"/>
                  </a:moveTo>
                  <a:lnTo>
                    <a:pt x="1054" y="3520"/>
                  </a:lnTo>
                  <a:lnTo>
                    <a:pt x="1054" y="3344"/>
                  </a:lnTo>
                  <a:lnTo>
                    <a:pt x="4222" y="3344"/>
                  </a:lnTo>
                  <a:lnTo>
                    <a:pt x="4222" y="3520"/>
                  </a:lnTo>
                  <a:close/>
                  <a:moveTo>
                    <a:pt x="2814" y="2992"/>
                  </a:moveTo>
                  <a:lnTo>
                    <a:pt x="1054" y="2992"/>
                  </a:lnTo>
                  <a:lnTo>
                    <a:pt x="1054" y="2816"/>
                  </a:lnTo>
                  <a:lnTo>
                    <a:pt x="2814" y="2816"/>
                  </a:lnTo>
                  <a:lnTo>
                    <a:pt x="2814" y="2992"/>
                  </a:lnTo>
                  <a:close/>
                  <a:moveTo>
                    <a:pt x="4750" y="1056"/>
                  </a:moveTo>
                  <a:lnTo>
                    <a:pt x="3518" y="1056"/>
                  </a:lnTo>
                  <a:lnTo>
                    <a:pt x="3620" y="1362"/>
                  </a:lnTo>
                  <a:lnTo>
                    <a:pt x="3664" y="1373"/>
                  </a:lnTo>
                  <a:lnTo>
                    <a:pt x="3707" y="1385"/>
                  </a:lnTo>
                  <a:lnTo>
                    <a:pt x="3747" y="1397"/>
                  </a:lnTo>
                  <a:lnTo>
                    <a:pt x="3785" y="1412"/>
                  </a:lnTo>
                  <a:lnTo>
                    <a:pt x="3822" y="1426"/>
                  </a:lnTo>
                  <a:lnTo>
                    <a:pt x="3856" y="1441"/>
                  </a:lnTo>
                  <a:lnTo>
                    <a:pt x="3888" y="1458"/>
                  </a:lnTo>
                  <a:lnTo>
                    <a:pt x="3919" y="1476"/>
                  </a:lnTo>
                  <a:lnTo>
                    <a:pt x="3948" y="1494"/>
                  </a:lnTo>
                  <a:lnTo>
                    <a:pt x="3976" y="1513"/>
                  </a:lnTo>
                  <a:lnTo>
                    <a:pt x="4001" y="1534"/>
                  </a:lnTo>
                  <a:lnTo>
                    <a:pt x="4025" y="1555"/>
                  </a:lnTo>
                  <a:lnTo>
                    <a:pt x="4046" y="1577"/>
                  </a:lnTo>
                  <a:lnTo>
                    <a:pt x="4067" y="1599"/>
                  </a:lnTo>
                  <a:lnTo>
                    <a:pt x="4086" y="1622"/>
                  </a:lnTo>
                  <a:lnTo>
                    <a:pt x="4104" y="1646"/>
                  </a:lnTo>
                  <a:lnTo>
                    <a:pt x="4119" y="1671"/>
                  </a:lnTo>
                  <a:lnTo>
                    <a:pt x="4134" y="1696"/>
                  </a:lnTo>
                  <a:lnTo>
                    <a:pt x="4148" y="1723"/>
                  </a:lnTo>
                  <a:lnTo>
                    <a:pt x="4160" y="1749"/>
                  </a:lnTo>
                  <a:lnTo>
                    <a:pt x="4171" y="1777"/>
                  </a:lnTo>
                  <a:lnTo>
                    <a:pt x="4180" y="1805"/>
                  </a:lnTo>
                  <a:lnTo>
                    <a:pt x="4189" y="1834"/>
                  </a:lnTo>
                  <a:lnTo>
                    <a:pt x="4196" y="1863"/>
                  </a:lnTo>
                  <a:lnTo>
                    <a:pt x="4203" y="1892"/>
                  </a:lnTo>
                  <a:lnTo>
                    <a:pt x="4208" y="1923"/>
                  </a:lnTo>
                  <a:lnTo>
                    <a:pt x="4213" y="1953"/>
                  </a:lnTo>
                  <a:lnTo>
                    <a:pt x="4216" y="1984"/>
                  </a:lnTo>
                  <a:lnTo>
                    <a:pt x="4219" y="2015"/>
                  </a:lnTo>
                  <a:lnTo>
                    <a:pt x="4221" y="2047"/>
                  </a:lnTo>
                  <a:lnTo>
                    <a:pt x="4222" y="2078"/>
                  </a:lnTo>
                  <a:lnTo>
                    <a:pt x="4222" y="2111"/>
                  </a:lnTo>
                  <a:lnTo>
                    <a:pt x="1054" y="2111"/>
                  </a:lnTo>
                  <a:lnTo>
                    <a:pt x="1056" y="2081"/>
                  </a:lnTo>
                  <a:lnTo>
                    <a:pt x="1057" y="2050"/>
                  </a:lnTo>
                  <a:lnTo>
                    <a:pt x="1058" y="2020"/>
                  </a:lnTo>
                  <a:lnTo>
                    <a:pt x="1062" y="1990"/>
                  </a:lnTo>
                  <a:lnTo>
                    <a:pt x="1065" y="1960"/>
                  </a:lnTo>
                  <a:lnTo>
                    <a:pt x="1070" y="1931"/>
                  </a:lnTo>
                  <a:lnTo>
                    <a:pt x="1076" y="1902"/>
                  </a:lnTo>
                  <a:lnTo>
                    <a:pt x="1083" y="1874"/>
                  </a:lnTo>
                  <a:lnTo>
                    <a:pt x="1092" y="1846"/>
                  </a:lnTo>
                  <a:lnTo>
                    <a:pt x="1101" y="1819"/>
                  </a:lnTo>
                  <a:lnTo>
                    <a:pt x="1111" y="1792"/>
                  </a:lnTo>
                  <a:lnTo>
                    <a:pt x="1123" y="1766"/>
                  </a:lnTo>
                  <a:lnTo>
                    <a:pt x="1135" y="1740"/>
                  </a:lnTo>
                  <a:lnTo>
                    <a:pt x="1149" y="1714"/>
                  </a:lnTo>
                  <a:lnTo>
                    <a:pt x="1165" y="1690"/>
                  </a:lnTo>
                  <a:lnTo>
                    <a:pt x="1180" y="1665"/>
                  </a:lnTo>
                  <a:lnTo>
                    <a:pt x="1198" y="1643"/>
                  </a:lnTo>
                  <a:lnTo>
                    <a:pt x="1217" y="1620"/>
                  </a:lnTo>
                  <a:lnTo>
                    <a:pt x="1239" y="1597"/>
                  </a:lnTo>
                  <a:lnTo>
                    <a:pt x="1260" y="1576"/>
                  </a:lnTo>
                  <a:lnTo>
                    <a:pt x="1284" y="1555"/>
                  </a:lnTo>
                  <a:lnTo>
                    <a:pt x="1309" y="1535"/>
                  </a:lnTo>
                  <a:lnTo>
                    <a:pt x="1336" y="1516"/>
                  </a:lnTo>
                  <a:lnTo>
                    <a:pt x="1363" y="1498"/>
                  </a:lnTo>
                  <a:lnTo>
                    <a:pt x="1393" y="1480"/>
                  </a:lnTo>
                  <a:lnTo>
                    <a:pt x="1426" y="1463"/>
                  </a:lnTo>
                  <a:lnTo>
                    <a:pt x="1458" y="1447"/>
                  </a:lnTo>
                  <a:lnTo>
                    <a:pt x="1493" y="1432"/>
                  </a:lnTo>
                  <a:lnTo>
                    <a:pt x="1530" y="1418"/>
                  </a:lnTo>
                  <a:lnTo>
                    <a:pt x="1568" y="1404"/>
                  </a:lnTo>
                  <a:lnTo>
                    <a:pt x="1609" y="1392"/>
                  </a:lnTo>
                  <a:lnTo>
                    <a:pt x="1651" y="1380"/>
                  </a:lnTo>
                  <a:lnTo>
                    <a:pt x="1758" y="1056"/>
                  </a:lnTo>
                  <a:lnTo>
                    <a:pt x="526" y="1056"/>
                  </a:lnTo>
                  <a:lnTo>
                    <a:pt x="526" y="6335"/>
                  </a:lnTo>
                  <a:lnTo>
                    <a:pt x="4750" y="6335"/>
                  </a:lnTo>
                  <a:lnTo>
                    <a:pt x="4750" y="1056"/>
                  </a:lnTo>
                  <a:close/>
                  <a:moveTo>
                    <a:pt x="2638" y="265"/>
                  </a:moveTo>
                  <a:lnTo>
                    <a:pt x="2638" y="265"/>
                  </a:lnTo>
                  <a:lnTo>
                    <a:pt x="2611" y="266"/>
                  </a:lnTo>
                  <a:lnTo>
                    <a:pt x="2584" y="269"/>
                  </a:lnTo>
                  <a:lnTo>
                    <a:pt x="2559" y="275"/>
                  </a:lnTo>
                  <a:lnTo>
                    <a:pt x="2535" y="285"/>
                  </a:lnTo>
                  <a:lnTo>
                    <a:pt x="2513" y="296"/>
                  </a:lnTo>
                  <a:lnTo>
                    <a:pt x="2491" y="309"/>
                  </a:lnTo>
                  <a:lnTo>
                    <a:pt x="2471" y="324"/>
                  </a:lnTo>
                  <a:lnTo>
                    <a:pt x="2452" y="341"/>
                  </a:lnTo>
                  <a:lnTo>
                    <a:pt x="2435" y="360"/>
                  </a:lnTo>
                  <a:lnTo>
                    <a:pt x="2419" y="381"/>
                  </a:lnTo>
                  <a:lnTo>
                    <a:pt x="2406" y="402"/>
                  </a:lnTo>
                  <a:lnTo>
                    <a:pt x="2395" y="425"/>
                  </a:lnTo>
                  <a:lnTo>
                    <a:pt x="2386" y="449"/>
                  </a:lnTo>
                  <a:lnTo>
                    <a:pt x="2380" y="474"/>
                  </a:lnTo>
                  <a:lnTo>
                    <a:pt x="2375" y="500"/>
                  </a:lnTo>
                  <a:lnTo>
                    <a:pt x="2374" y="528"/>
                  </a:lnTo>
                  <a:lnTo>
                    <a:pt x="2375" y="554"/>
                  </a:lnTo>
                  <a:lnTo>
                    <a:pt x="2380" y="581"/>
                  </a:lnTo>
                  <a:lnTo>
                    <a:pt x="2386" y="606"/>
                  </a:lnTo>
                  <a:lnTo>
                    <a:pt x="2395" y="631"/>
                  </a:lnTo>
                  <a:lnTo>
                    <a:pt x="2406" y="654"/>
                  </a:lnTo>
                  <a:lnTo>
                    <a:pt x="2419" y="675"/>
                  </a:lnTo>
                  <a:lnTo>
                    <a:pt x="2435" y="696"/>
                  </a:lnTo>
                  <a:lnTo>
                    <a:pt x="2452" y="715"/>
                  </a:lnTo>
                  <a:lnTo>
                    <a:pt x="2471" y="732"/>
                  </a:lnTo>
                  <a:lnTo>
                    <a:pt x="2491" y="747"/>
                  </a:lnTo>
                  <a:lnTo>
                    <a:pt x="2513" y="760"/>
                  </a:lnTo>
                  <a:lnTo>
                    <a:pt x="2535" y="771"/>
                  </a:lnTo>
                  <a:lnTo>
                    <a:pt x="2559" y="779"/>
                  </a:lnTo>
                  <a:lnTo>
                    <a:pt x="2584" y="787"/>
                  </a:lnTo>
                  <a:lnTo>
                    <a:pt x="2611" y="790"/>
                  </a:lnTo>
                  <a:lnTo>
                    <a:pt x="2638" y="791"/>
                  </a:lnTo>
                  <a:lnTo>
                    <a:pt x="2665" y="790"/>
                  </a:lnTo>
                  <a:lnTo>
                    <a:pt x="2691" y="787"/>
                  </a:lnTo>
                  <a:lnTo>
                    <a:pt x="2716" y="779"/>
                  </a:lnTo>
                  <a:lnTo>
                    <a:pt x="2741" y="771"/>
                  </a:lnTo>
                  <a:lnTo>
                    <a:pt x="2764" y="760"/>
                  </a:lnTo>
                  <a:lnTo>
                    <a:pt x="2786" y="747"/>
                  </a:lnTo>
                  <a:lnTo>
                    <a:pt x="2806" y="732"/>
                  </a:lnTo>
                  <a:lnTo>
                    <a:pt x="2825" y="715"/>
                  </a:lnTo>
                  <a:lnTo>
                    <a:pt x="2842" y="696"/>
                  </a:lnTo>
                  <a:lnTo>
                    <a:pt x="2857" y="675"/>
                  </a:lnTo>
                  <a:lnTo>
                    <a:pt x="2871" y="654"/>
                  </a:lnTo>
                  <a:lnTo>
                    <a:pt x="2881" y="631"/>
                  </a:lnTo>
                  <a:lnTo>
                    <a:pt x="2890" y="606"/>
                  </a:lnTo>
                  <a:lnTo>
                    <a:pt x="2897" y="581"/>
                  </a:lnTo>
                  <a:lnTo>
                    <a:pt x="2900" y="554"/>
                  </a:lnTo>
                  <a:lnTo>
                    <a:pt x="2902" y="528"/>
                  </a:lnTo>
                  <a:lnTo>
                    <a:pt x="2900" y="500"/>
                  </a:lnTo>
                  <a:lnTo>
                    <a:pt x="2897" y="474"/>
                  </a:lnTo>
                  <a:lnTo>
                    <a:pt x="2890" y="449"/>
                  </a:lnTo>
                  <a:lnTo>
                    <a:pt x="2881" y="425"/>
                  </a:lnTo>
                  <a:lnTo>
                    <a:pt x="2871" y="402"/>
                  </a:lnTo>
                  <a:lnTo>
                    <a:pt x="2857" y="381"/>
                  </a:lnTo>
                  <a:lnTo>
                    <a:pt x="2842" y="360"/>
                  </a:lnTo>
                  <a:lnTo>
                    <a:pt x="2825" y="341"/>
                  </a:lnTo>
                  <a:lnTo>
                    <a:pt x="2806" y="324"/>
                  </a:lnTo>
                  <a:lnTo>
                    <a:pt x="2786" y="309"/>
                  </a:lnTo>
                  <a:lnTo>
                    <a:pt x="2764" y="296"/>
                  </a:lnTo>
                  <a:lnTo>
                    <a:pt x="2741" y="285"/>
                  </a:lnTo>
                  <a:lnTo>
                    <a:pt x="2716" y="275"/>
                  </a:lnTo>
                  <a:lnTo>
                    <a:pt x="2691" y="269"/>
                  </a:lnTo>
                  <a:lnTo>
                    <a:pt x="2665" y="266"/>
                  </a:lnTo>
                  <a:lnTo>
                    <a:pt x="2638" y="265"/>
                  </a:lnTo>
                  <a:close/>
                  <a:moveTo>
                    <a:pt x="0" y="6863"/>
                  </a:moveTo>
                  <a:lnTo>
                    <a:pt x="0" y="528"/>
                  </a:lnTo>
                  <a:lnTo>
                    <a:pt x="2110" y="528"/>
                  </a:lnTo>
                  <a:lnTo>
                    <a:pt x="2110" y="500"/>
                  </a:lnTo>
                  <a:lnTo>
                    <a:pt x="2113" y="474"/>
                  </a:lnTo>
                  <a:lnTo>
                    <a:pt x="2116" y="448"/>
                  </a:lnTo>
                  <a:lnTo>
                    <a:pt x="2121" y="421"/>
                  </a:lnTo>
                  <a:lnTo>
                    <a:pt x="2127" y="396"/>
                  </a:lnTo>
                  <a:lnTo>
                    <a:pt x="2134" y="371"/>
                  </a:lnTo>
                  <a:lnTo>
                    <a:pt x="2143" y="346"/>
                  </a:lnTo>
                  <a:lnTo>
                    <a:pt x="2152" y="322"/>
                  </a:lnTo>
                  <a:lnTo>
                    <a:pt x="2162" y="299"/>
                  </a:lnTo>
                  <a:lnTo>
                    <a:pt x="2174" y="277"/>
                  </a:lnTo>
                  <a:lnTo>
                    <a:pt x="2187" y="254"/>
                  </a:lnTo>
                  <a:lnTo>
                    <a:pt x="2200" y="232"/>
                  </a:lnTo>
                  <a:lnTo>
                    <a:pt x="2216" y="212"/>
                  </a:lnTo>
                  <a:lnTo>
                    <a:pt x="2231" y="192"/>
                  </a:lnTo>
                  <a:lnTo>
                    <a:pt x="2248" y="172"/>
                  </a:lnTo>
                  <a:lnTo>
                    <a:pt x="2265" y="154"/>
                  </a:lnTo>
                  <a:lnTo>
                    <a:pt x="2283" y="136"/>
                  </a:lnTo>
                  <a:lnTo>
                    <a:pt x="2302" y="121"/>
                  </a:lnTo>
                  <a:lnTo>
                    <a:pt x="2322" y="105"/>
                  </a:lnTo>
                  <a:lnTo>
                    <a:pt x="2343" y="90"/>
                  </a:lnTo>
                  <a:lnTo>
                    <a:pt x="2364" y="77"/>
                  </a:lnTo>
                  <a:lnTo>
                    <a:pt x="2387" y="63"/>
                  </a:lnTo>
                  <a:lnTo>
                    <a:pt x="2410" y="53"/>
                  </a:lnTo>
                  <a:lnTo>
                    <a:pt x="2432" y="42"/>
                  </a:lnTo>
                  <a:lnTo>
                    <a:pt x="2456" y="32"/>
                  </a:lnTo>
                  <a:lnTo>
                    <a:pt x="2481" y="24"/>
                  </a:lnTo>
                  <a:lnTo>
                    <a:pt x="2507" y="17"/>
                  </a:lnTo>
                  <a:lnTo>
                    <a:pt x="2532" y="11"/>
                  </a:lnTo>
                  <a:lnTo>
                    <a:pt x="2558" y="6"/>
                  </a:lnTo>
                  <a:lnTo>
                    <a:pt x="2584" y="2"/>
                  </a:lnTo>
                  <a:lnTo>
                    <a:pt x="2611" y="1"/>
                  </a:lnTo>
                  <a:lnTo>
                    <a:pt x="2638" y="0"/>
                  </a:lnTo>
                  <a:lnTo>
                    <a:pt x="2665" y="1"/>
                  </a:lnTo>
                  <a:lnTo>
                    <a:pt x="2692" y="2"/>
                  </a:lnTo>
                  <a:lnTo>
                    <a:pt x="2718" y="6"/>
                  </a:lnTo>
                  <a:lnTo>
                    <a:pt x="2745" y="11"/>
                  </a:lnTo>
                  <a:lnTo>
                    <a:pt x="2770" y="17"/>
                  </a:lnTo>
                  <a:lnTo>
                    <a:pt x="2795" y="24"/>
                  </a:lnTo>
                  <a:lnTo>
                    <a:pt x="2820" y="32"/>
                  </a:lnTo>
                  <a:lnTo>
                    <a:pt x="2844" y="42"/>
                  </a:lnTo>
                  <a:lnTo>
                    <a:pt x="2867" y="53"/>
                  </a:lnTo>
                  <a:lnTo>
                    <a:pt x="2890" y="63"/>
                  </a:lnTo>
                  <a:lnTo>
                    <a:pt x="2912" y="77"/>
                  </a:lnTo>
                  <a:lnTo>
                    <a:pt x="2934" y="90"/>
                  </a:lnTo>
                  <a:lnTo>
                    <a:pt x="2954" y="105"/>
                  </a:lnTo>
                  <a:lnTo>
                    <a:pt x="2975" y="121"/>
                  </a:lnTo>
                  <a:lnTo>
                    <a:pt x="2994" y="136"/>
                  </a:lnTo>
                  <a:lnTo>
                    <a:pt x="3012" y="154"/>
                  </a:lnTo>
                  <a:lnTo>
                    <a:pt x="3030" y="172"/>
                  </a:lnTo>
                  <a:lnTo>
                    <a:pt x="3045" y="192"/>
                  </a:lnTo>
                  <a:lnTo>
                    <a:pt x="3062" y="212"/>
                  </a:lnTo>
                  <a:lnTo>
                    <a:pt x="3076" y="232"/>
                  </a:lnTo>
                  <a:lnTo>
                    <a:pt x="3090" y="254"/>
                  </a:lnTo>
                  <a:lnTo>
                    <a:pt x="3103" y="277"/>
                  </a:lnTo>
                  <a:lnTo>
                    <a:pt x="3115" y="299"/>
                  </a:lnTo>
                  <a:lnTo>
                    <a:pt x="3126" y="322"/>
                  </a:lnTo>
                  <a:lnTo>
                    <a:pt x="3134" y="346"/>
                  </a:lnTo>
                  <a:lnTo>
                    <a:pt x="3142" y="371"/>
                  </a:lnTo>
                  <a:lnTo>
                    <a:pt x="3149" y="396"/>
                  </a:lnTo>
                  <a:lnTo>
                    <a:pt x="3155" y="421"/>
                  </a:lnTo>
                  <a:lnTo>
                    <a:pt x="3160" y="448"/>
                  </a:lnTo>
                  <a:lnTo>
                    <a:pt x="3164" y="474"/>
                  </a:lnTo>
                  <a:lnTo>
                    <a:pt x="3166" y="500"/>
                  </a:lnTo>
                  <a:lnTo>
                    <a:pt x="3166" y="528"/>
                  </a:lnTo>
                  <a:lnTo>
                    <a:pt x="5278" y="528"/>
                  </a:lnTo>
                  <a:lnTo>
                    <a:pt x="5278" y="6863"/>
                  </a:lnTo>
                  <a:lnTo>
                    <a:pt x="0" y="686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394" name="组合 36"/>
          <p:cNvGrpSpPr/>
          <p:nvPr/>
        </p:nvGrpSpPr>
        <p:grpSpPr bwMode="auto">
          <a:xfrm>
            <a:off x="948267" y="4633384"/>
            <a:ext cx="5325533" cy="463550"/>
            <a:chOff x="397513" y="5025019"/>
            <a:chExt cx="4890264" cy="425659"/>
          </a:xfrm>
        </p:grpSpPr>
        <p:sp>
          <p:nvSpPr>
            <p:cNvPr id="16395" name="文本框 19"/>
            <p:cNvSpPr txBox="1">
              <a:spLocks noChangeArrowheads="1"/>
            </p:cNvSpPr>
            <p:nvPr/>
          </p:nvSpPr>
          <p:spPr bwMode="auto">
            <a:xfrm>
              <a:off x="827584" y="5055666"/>
              <a:ext cx="4460193" cy="386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现职年资：</a:t>
              </a:r>
              <a:r>
                <a:rPr lang="en-US" altLang="zh-CN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个月</a:t>
              </a:r>
              <a:endPara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7513" y="5025019"/>
              <a:ext cx="425663" cy="4256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KSO_Shape"/>
            <p:cNvSpPr>
              <a:spLocks noChangeArrowheads="1"/>
            </p:cNvSpPr>
            <p:nvPr/>
          </p:nvSpPr>
          <p:spPr bwMode="auto">
            <a:xfrm>
              <a:off x="486922" y="5122201"/>
              <a:ext cx="252677" cy="237125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398" name="组合 37"/>
          <p:cNvGrpSpPr/>
          <p:nvPr/>
        </p:nvGrpSpPr>
        <p:grpSpPr bwMode="auto">
          <a:xfrm>
            <a:off x="948267" y="5317071"/>
            <a:ext cx="5325533" cy="465667"/>
            <a:chOff x="397513" y="5650680"/>
            <a:chExt cx="4890264" cy="426626"/>
          </a:xfrm>
        </p:grpSpPr>
        <p:sp>
          <p:nvSpPr>
            <p:cNvPr id="16399" name="文本框 23"/>
            <p:cNvSpPr txBox="1">
              <a:spLocks noChangeArrowheads="1"/>
            </p:cNvSpPr>
            <p:nvPr/>
          </p:nvSpPr>
          <p:spPr bwMode="auto">
            <a:xfrm>
              <a:off x="827584" y="5679050"/>
              <a:ext cx="4460193" cy="385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拟认证职位名称：资一工程师</a:t>
              </a:r>
              <a:endPara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7513" y="5650680"/>
              <a:ext cx="425663" cy="42662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KSO_Shape"/>
            <p:cNvSpPr/>
            <p:nvPr/>
          </p:nvSpPr>
          <p:spPr bwMode="auto">
            <a:xfrm>
              <a:off x="518020" y="5737945"/>
              <a:ext cx="184649" cy="252097"/>
            </a:xfrm>
            <a:custGeom>
              <a:avLst/>
              <a:gdLst>
                <a:gd name="T0" fmla="*/ 487835 w 779462"/>
                <a:gd name="T1" fmla="*/ 318303 h 1076325"/>
                <a:gd name="T2" fmla="*/ 364068 w 779462"/>
                <a:gd name="T3" fmla="*/ 392961 h 1076325"/>
                <a:gd name="T4" fmla="*/ 314239 w 779462"/>
                <a:gd name="T5" fmla="*/ 531041 h 1076325"/>
                <a:gd name="T6" fmla="*/ 364068 w 779462"/>
                <a:gd name="T7" fmla="*/ 668717 h 1076325"/>
                <a:gd name="T8" fmla="*/ 438000 w 779462"/>
                <a:gd name="T9" fmla="*/ 522193 h 1076325"/>
                <a:gd name="T10" fmla="*/ 550820 w 779462"/>
                <a:gd name="T11" fmla="*/ 463204 h 1076325"/>
                <a:gd name="T12" fmla="*/ 630720 w 779462"/>
                <a:gd name="T13" fmla="*/ 561517 h 1076325"/>
                <a:gd name="T14" fmla="*/ 722510 w 779462"/>
                <a:gd name="T15" fmla="*/ 634196 h 1076325"/>
                <a:gd name="T16" fmla="*/ 743808 w 779462"/>
                <a:gd name="T17" fmla="*/ 487288 h 1076325"/>
                <a:gd name="T18" fmla="*/ 669466 w 779462"/>
                <a:gd name="T19" fmla="*/ 363660 h 1076325"/>
                <a:gd name="T20" fmla="*/ 531636 w 779462"/>
                <a:gd name="T21" fmla="*/ 313887 h 1076325"/>
                <a:gd name="T22" fmla="*/ 377329 w 779462"/>
                <a:gd name="T23" fmla="*/ 75490 h 1076325"/>
                <a:gd name="T24" fmla="*/ 234675 w 779462"/>
                <a:gd name="T25" fmla="*/ 152586 h 1076325"/>
                <a:gd name="T26" fmla="*/ 126579 w 779462"/>
                <a:gd name="T27" fmla="*/ 271844 h 1076325"/>
                <a:gd name="T28" fmla="*/ 62686 w 779462"/>
                <a:gd name="T29" fmla="*/ 422825 h 1076325"/>
                <a:gd name="T30" fmla="*/ 53846 w 779462"/>
                <a:gd name="T31" fmla="*/ 592274 h 1076325"/>
                <a:gd name="T32" fmla="*/ 102871 w 779462"/>
                <a:gd name="T33" fmla="*/ 749680 h 1076325"/>
                <a:gd name="T34" fmla="*/ 199714 w 779462"/>
                <a:gd name="T35" fmla="*/ 878977 h 1076325"/>
                <a:gd name="T36" fmla="*/ 333930 w 779462"/>
                <a:gd name="T37" fmla="*/ 969726 h 1076325"/>
                <a:gd name="T38" fmla="*/ 392999 w 779462"/>
                <a:gd name="T39" fmla="*/ 759030 h 1076325"/>
                <a:gd name="T40" fmla="*/ 280484 w 779462"/>
                <a:gd name="T41" fmla="*/ 622959 h 1076325"/>
                <a:gd name="T42" fmla="*/ 280484 w 779462"/>
                <a:gd name="T43" fmla="*/ 439522 h 1076325"/>
                <a:gd name="T44" fmla="*/ 392999 w 779462"/>
                <a:gd name="T45" fmla="*/ 302648 h 1076325"/>
                <a:gd name="T46" fmla="*/ 572221 w 779462"/>
                <a:gd name="T47" fmla="*/ 267326 h 1076325"/>
                <a:gd name="T48" fmla="*/ 728940 w 779462"/>
                <a:gd name="T49" fmla="*/ 351618 h 1076325"/>
                <a:gd name="T50" fmla="*/ 798457 w 779462"/>
                <a:gd name="T51" fmla="*/ 516991 h 1076325"/>
                <a:gd name="T52" fmla="*/ 745415 w 779462"/>
                <a:gd name="T53" fmla="*/ 690793 h 1076325"/>
                <a:gd name="T54" fmla="*/ 640535 w 779462"/>
                <a:gd name="T55" fmla="*/ 999841 h 1076325"/>
                <a:gd name="T56" fmla="*/ 750368 w 779462"/>
                <a:gd name="T57" fmla="*/ 923471 h 1076325"/>
                <a:gd name="T58" fmla="*/ 871994 w 779462"/>
                <a:gd name="T59" fmla="*/ 870945 h 1076325"/>
                <a:gd name="T60" fmla="*/ 965623 w 779462"/>
                <a:gd name="T61" fmla="*/ 739641 h 1076325"/>
                <a:gd name="T62" fmla="*/ 1010629 w 779462"/>
                <a:gd name="T63" fmla="*/ 580228 h 1076325"/>
                <a:gd name="T64" fmla="*/ 998172 w 779462"/>
                <a:gd name="T65" fmla="*/ 410779 h 1076325"/>
                <a:gd name="T66" fmla="*/ 930663 w 779462"/>
                <a:gd name="T67" fmla="*/ 262207 h 1076325"/>
                <a:gd name="T68" fmla="*/ 819755 w 779462"/>
                <a:gd name="T69" fmla="*/ 145759 h 1076325"/>
                <a:gd name="T70" fmla="*/ 675092 w 779462"/>
                <a:gd name="T71" fmla="*/ 71474 h 1076325"/>
                <a:gd name="T72" fmla="*/ 545699 w 779462"/>
                <a:gd name="T73" fmla="*/ 402 h 1076325"/>
                <a:gd name="T74" fmla="*/ 726528 w 779462"/>
                <a:gd name="T75" fmla="*/ 36942 h 1076325"/>
                <a:gd name="T76" fmla="*/ 879629 w 779462"/>
                <a:gd name="T77" fmla="*/ 129697 h 1076325"/>
                <a:gd name="T78" fmla="*/ 992949 w 779462"/>
                <a:gd name="T79" fmla="*/ 267027 h 1076325"/>
                <a:gd name="T80" fmla="*/ 1054832 w 779462"/>
                <a:gd name="T81" fmla="*/ 437280 h 1076325"/>
                <a:gd name="T82" fmla="*/ 1054832 w 779462"/>
                <a:gd name="T83" fmla="*/ 625202 h 1076325"/>
                <a:gd name="T84" fmla="*/ 992949 w 779462"/>
                <a:gd name="T85" fmla="*/ 795857 h 1076325"/>
                <a:gd name="T86" fmla="*/ 879629 w 779462"/>
                <a:gd name="T87" fmla="*/ 932782 h 1076325"/>
                <a:gd name="T88" fmla="*/ 929837 w 779462"/>
                <a:gd name="T89" fmla="*/ 1019377 h 1076325"/>
                <a:gd name="T90" fmla="*/ 1009738 w 779462"/>
                <a:gd name="T91" fmla="*/ 921064 h 1076325"/>
                <a:gd name="T92" fmla="*/ 1122559 w 779462"/>
                <a:gd name="T93" fmla="*/ 980453 h 1076325"/>
                <a:gd name="T94" fmla="*/ 1202858 w 779462"/>
                <a:gd name="T95" fmla="*/ 955172 h 1076325"/>
                <a:gd name="T96" fmla="*/ 1327725 w 779462"/>
                <a:gd name="T97" fmla="*/ 931096 h 1076325"/>
                <a:gd name="T98" fmla="*/ 1381125 w 779462"/>
                <a:gd name="T99" fmla="*/ 1691520 h 1076325"/>
                <a:gd name="T100" fmla="*/ 1344991 w 779462"/>
                <a:gd name="T101" fmla="*/ 1827152 h 1076325"/>
                <a:gd name="T102" fmla="*/ 1255857 w 779462"/>
                <a:gd name="T103" fmla="*/ 1900988 h 1076325"/>
                <a:gd name="T104" fmla="*/ 520306 w 779462"/>
                <a:gd name="T105" fmla="*/ 1884135 h 1076325"/>
                <a:gd name="T106" fmla="*/ 446833 w 779462"/>
                <a:gd name="T107" fmla="*/ 1784216 h 1076325"/>
                <a:gd name="T108" fmla="*/ 424745 w 779462"/>
                <a:gd name="T109" fmla="*/ 1051639 h 1076325"/>
                <a:gd name="T110" fmla="*/ 256374 w 779462"/>
                <a:gd name="T111" fmla="*/ 985386 h 1076325"/>
                <a:gd name="T112" fmla="*/ 121758 w 779462"/>
                <a:gd name="T113" fmla="*/ 868938 h 1076325"/>
                <a:gd name="T114" fmla="*/ 32550 w 779462"/>
                <a:gd name="T115" fmla="*/ 713542 h 1076325"/>
                <a:gd name="T116" fmla="*/ 0 w 779462"/>
                <a:gd name="T117" fmla="*/ 531241 h 1076325"/>
                <a:gd name="T118" fmla="*/ 32550 w 779462"/>
                <a:gd name="T119" fmla="*/ 348538 h 1076325"/>
                <a:gd name="T120" fmla="*/ 121758 w 779462"/>
                <a:gd name="T121" fmla="*/ 193142 h 1076325"/>
                <a:gd name="T122" fmla="*/ 256374 w 779462"/>
                <a:gd name="T123" fmla="*/ 76694 h 1076325"/>
                <a:gd name="T124" fmla="*/ 424745 w 779462"/>
                <a:gd name="T125" fmla="*/ 10842 h 107632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79462" h="1076325">
                  <a:moveTo>
                    <a:pt x="383829" y="588255"/>
                  </a:moveTo>
                  <a:lnTo>
                    <a:pt x="382134" y="588731"/>
                  </a:lnTo>
                  <a:lnTo>
                    <a:pt x="375331" y="590773"/>
                  </a:lnTo>
                  <a:lnTo>
                    <a:pt x="368073" y="592361"/>
                  </a:lnTo>
                  <a:lnTo>
                    <a:pt x="360590" y="594176"/>
                  </a:lnTo>
                  <a:lnTo>
                    <a:pt x="355958" y="594900"/>
                  </a:lnTo>
                  <a:lnTo>
                    <a:pt x="355958" y="698378"/>
                  </a:lnTo>
                  <a:lnTo>
                    <a:pt x="383829" y="698378"/>
                  </a:lnTo>
                  <a:lnTo>
                    <a:pt x="383829" y="588255"/>
                  </a:lnTo>
                  <a:close/>
                  <a:moveTo>
                    <a:pt x="300038" y="177346"/>
                  </a:moveTo>
                  <a:lnTo>
                    <a:pt x="293688" y="177800"/>
                  </a:lnTo>
                  <a:lnTo>
                    <a:pt x="287565" y="178027"/>
                  </a:lnTo>
                  <a:lnTo>
                    <a:pt x="281215" y="178934"/>
                  </a:lnTo>
                  <a:lnTo>
                    <a:pt x="275318" y="179841"/>
                  </a:lnTo>
                  <a:lnTo>
                    <a:pt x="269422" y="181202"/>
                  </a:lnTo>
                  <a:lnTo>
                    <a:pt x="263525" y="183016"/>
                  </a:lnTo>
                  <a:lnTo>
                    <a:pt x="257856" y="184830"/>
                  </a:lnTo>
                  <a:lnTo>
                    <a:pt x="252413" y="187098"/>
                  </a:lnTo>
                  <a:lnTo>
                    <a:pt x="246970" y="189366"/>
                  </a:lnTo>
                  <a:lnTo>
                    <a:pt x="241753" y="192088"/>
                  </a:lnTo>
                  <a:lnTo>
                    <a:pt x="236310" y="195036"/>
                  </a:lnTo>
                  <a:lnTo>
                    <a:pt x="231321" y="198438"/>
                  </a:lnTo>
                  <a:lnTo>
                    <a:pt x="226785" y="201839"/>
                  </a:lnTo>
                  <a:lnTo>
                    <a:pt x="222023" y="205468"/>
                  </a:lnTo>
                  <a:lnTo>
                    <a:pt x="217487" y="209323"/>
                  </a:lnTo>
                  <a:lnTo>
                    <a:pt x="213178" y="213405"/>
                  </a:lnTo>
                  <a:lnTo>
                    <a:pt x="209323" y="217488"/>
                  </a:lnTo>
                  <a:lnTo>
                    <a:pt x="205468" y="222023"/>
                  </a:lnTo>
                  <a:lnTo>
                    <a:pt x="201839" y="226786"/>
                  </a:lnTo>
                  <a:lnTo>
                    <a:pt x="198210" y="231548"/>
                  </a:lnTo>
                  <a:lnTo>
                    <a:pt x="195035" y="236538"/>
                  </a:lnTo>
                  <a:lnTo>
                    <a:pt x="192314" y="241527"/>
                  </a:lnTo>
                  <a:lnTo>
                    <a:pt x="189593" y="246970"/>
                  </a:lnTo>
                  <a:lnTo>
                    <a:pt x="187098" y="252186"/>
                  </a:lnTo>
                  <a:lnTo>
                    <a:pt x="184830" y="257855"/>
                  </a:lnTo>
                  <a:lnTo>
                    <a:pt x="182789" y="263525"/>
                  </a:lnTo>
                  <a:lnTo>
                    <a:pt x="181428" y="269421"/>
                  </a:lnTo>
                  <a:lnTo>
                    <a:pt x="179841" y="275318"/>
                  </a:lnTo>
                  <a:lnTo>
                    <a:pt x="178934" y="281441"/>
                  </a:lnTo>
                  <a:lnTo>
                    <a:pt x="178027" y="287338"/>
                  </a:lnTo>
                  <a:lnTo>
                    <a:pt x="177573" y="293688"/>
                  </a:lnTo>
                  <a:lnTo>
                    <a:pt x="177346" y="300038"/>
                  </a:lnTo>
                  <a:lnTo>
                    <a:pt x="177573" y="306388"/>
                  </a:lnTo>
                  <a:lnTo>
                    <a:pt x="178027" y="312511"/>
                  </a:lnTo>
                  <a:lnTo>
                    <a:pt x="178934" y="318634"/>
                  </a:lnTo>
                  <a:lnTo>
                    <a:pt x="179841" y="324757"/>
                  </a:lnTo>
                  <a:lnTo>
                    <a:pt x="181428" y="330427"/>
                  </a:lnTo>
                  <a:lnTo>
                    <a:pt x="182789" y="336550"/>
                  </a:lnTo>
                  <a:lnTo>
                    <a:pt x="184830" y="342220"/>
                  </a:lnTo>
                  <a:lnTo>
                    <a:pt x="187098" y="347663"/>
                  </a:lnTo>
                  <a:lnTo>
                    <a:pt x="189593" y="353105"/>
                  </a:lnTo>
                  <a:lnTo>
                    <a:pt x="192314" y="358321"/>
                  </a:lnTo>
                  <a:lnTo>
                    <a:pt x="195035" y="363311"/>
                  </a:lnTo>
                  <a:lnTo>
                    <a:pt x="198210" y="368300"/>
                  </a:lnTo>
                  <a:lnTo>
                    <a:pt x="201839" y="373289"/>
                  </a:lnTo>
                  <a:lnTo>
                    <a:pt x="205468" y="377825"/>
                  </a:lnTo>
                  <a:lnTo>
                    <a:pt x="209323" y="382361"/>
                  </a:lnTo>
                  <a:lnTo>
                    <a:pt x="213178" y="386670"/>
                  </a:lnTo>
                  <a:lnTo>
                    <a:pt x="217487" y="390525"/>
                  </a:lnTo>
                  <a:lnTo>
                    <a:pt x="222023" y="394607"/>
                  </a:lnTo>
                  <a:lnTo>
                    <a:pt x="226785" y="398236"/>
                  </a:lnTo>
                  <a:lnTo>
                    <a:pt x="231321" y="401411"/>
                  </a:lnTo>
                  <a:lnTo>
                    <a:pt x="236310" y="404813"/>
                  </a:lnTo>
                  <a:lnTo>
                    <a:pt x="241753" y="407761"/>
                  </a:lnTo>
                  <a:lnTo>
                    <a:pt x="242887" y="408352"/>
                  </a:lnTo>
                  <a:lnTo>
                    <a:pt x="242887" y="317257"/>
                  </a:lnTo>
                  <a:lnTo>
                    <a:pt x="243114" y="311589"/>
                  </a:lnTo>
                  <a:lnTo>
                    <a:pt x="244020" y="305695"/>
                  </a:lnTo>
                  <a:lnTo>
                    <a:pt x="245380" y="300253"/>
                  </a:lnTo>
                  <a:lnTo>
                    <a:pt x="247193" y="295039"/>
                  </a:lnTo>
                  <a:lnTo>
                    <a:pt x="249685" y="290051"/>
                  </a:lnTo>
                  <a:lnTo>
                    <a:pt x="252404" y="285516"/>
                  </a:lnTo>
                  <a:lnTo>
                    <a:pt x="255803" y="281209"/>
                  </a:lnTo>
                  <a:lnTo>
                    <a:pt x="259429" y="277127"/>
                  </a:lnTo>
                  <a:lnTo>
                    <a:pt x="263281" y="273500"/>
                  </a:lnTo>
                  <a:lnTo>
                    <a:pt x="267813" y="270099"/>
                  </a:lnTo>
                  <a:lnTo>
                    <a:pt x="272571" y="267378"/>
                  </a:lnTo>
                  <a:lnTo>
                    <a:pt x="277556" y="264885"/>
                  </a:lnTo>
                  <a:lnTo>
                    <a:pt x="282768" y="263297"/>
                  </a:lnTo>
                  <a:lnTo>
                    <a:pt x="287979" y="261710"/>
                  </a:lnTo>
                  <a:lnTo>
                    <a:pt x="293644" y="260803"/>
                  </a:lnTo>
                  <a:lnTo>
                    <a:pt x="299536" y="260350"/>
                  </a:lnTo>
                  <a:lnTo>
                    <a:pt x="305201" y="260803"/>
                  </a:lnTo>
                  <a:lnTo>
                    <a:pt x="310865" y="261710"/>
                  </a:lnTo>
                  <a:lnTo>
                    <a:pt x="316304" y="263297"/>
                  </a:lnTo>
                  <a:lnTo>
                    <a:pt x="321742" y="264885"/>
                  </a:lnTo>
                  <a:lnTo>
                    <a:pt x="326274" y="267378"/>
                  </a:lnTo>
                  <a:lnTo>
                    <a:pt x="331032" y="270099"/>
                  </a:lnTo>
                  <a:lnTo>
                    <a:pt x="335564" y="273500"/>
                  </a:lnTo>
                  <a:lnTo>
                    <a:pt x="339643" y="277127"/>
                  </a:lnTo>
                  <a:lnTo>
                    <a:pt x="343042" y="281209"/>
                  </a:lnTo>
                  <a:lnTo>
                    <a:pt x="346441" y="285516"/>
                  </a:lnTo>
                  <a:lnTo>
                    <a:pt x="349387" y="290051"/>
                  </a:lnTo>
                  <a:lnTo>
                    <a:pt x="351879" y="295039"/>
                  </a:lnTo>
                  <a:lnTo>
                    <a:pt x="353465" y="300253"/>
                  </a:lnTo>
                  <a:lnTo>
                    <a:pt x="355051" y="305695"/>
                  </a:lnTo>
                  <a:lnTo>
                    <a:pt x="355731" y="311589"/>
                  </a:lnTo>
                  <a:lnTo>
                    <a:pt x="355958" y="317257"/>
                  </a:lnTo>
                  <a:lnTo>
                    <a:pt x="355958" y="408994"/>
                  </a:lnTo>
                  <a:lnTo>
                    <a:pt x="358322" y="407761"/>
                  </a:lnTo>
                  <a:lnTo>
                    <a:pt x="363311" y="404813"/>
                  </a:lnTo>
                  <a:lnTo>
                    <a:pt x="368300" y="401411"/>
                  </a:lnTo>
                  <a:lnTo>
                    <a:pt x="373290" y="398236"/>
                  </a:lnTo>
                  <a:lnTo>
                    <a:pt x="377825" y="394607"/>
                  </a:lnTo>
                  <a:lnTo>
                    <a:pt x="382134" y="390525"/>
                  </a:lnTo>
                  <a:lnTo>
                    <a:pt x="386443" y="386670"/>
                  </a:lnTo>
                  <a:lnTo>
                    <a:pt x="390525" y="382361"/>
                  </a:lnTo>
                  <a:lnTo>
                    <a:pt x="394381" y="377825"/>
                  </a:lnTo>
                  <a:lnTo>
                    <a:pt x="398009" y="373289"/>
                  </a:lnTo>
                  <a:lnTo>
                    <a:pt x="401411" y="368300"/>
                  </a:lnTo>
                  <a:lnTo>
                    <a:pt x="404586" y="363311"/>
                  </a:lnTo>
                  <a:lnTo>
                    <a:pt x="407761" y="358321"/>
                  </a:lnTo>
                  <a:lnTo>
                    <a:pt x="410482" y="353105"/>
                  </a:lnTo>
                  <a:lnTo>
                    <a:pt x="412977" y="347663"/>
                  </a:lnTo>
                  <a:lnTo>
                    <a:pt x="414791" y="342220"/>
                  </a:lnTo>
                  <a:lnTo>
                    <a:pt x="416832" y="336550"/>
                  </a:lnTo>
                  <a:lnTo>
                    <a:pt x="418647" y="330427"/>
                  </a:lnTo>
                  <a:lnTo>
                    <a:pt x="419781" y="324757"/>
                  </a:lnTo>
                  <a:lnTo>
                    <a:pt x="421141" y="318634"/>
                  </a:lnTo>
                  <a:lnTo>
                    <a:pt x="421822" y="312511"/>
                  </a:lnTo>
                  <a:lnTo>
                    <a:pt x="422275" y="306388"/>
                  </a:lnTo>
                  <a:lnTo>
                    <a:pt x="422275" y="300038"/>
                  </a:lnTo>
                  <a:lnTo>
                    <a:pt x="422275" y="293688"/>
                  </a:lnTo>
                  <a:lnTo>
                    <a:pt x="421822" y="287338"/>
                  </a:lnTo>
                  <a:lnTo>
                    <a:pt x="421141" y="281441"/>
                  </a:lnTo>
                  <a:lnTo>
                    <a:pt x="419781" y="275318"/>
                  </a:lnTo>
                  <a:lnTo>
                    <a:pt x="418647" y="269421"/>
                  </a:lnTo>
                  <a:lnTo>
                    <a:pt x="416832" y="263525"/>
                  </a:lnTo>
                  <a:lnTo>
                    <a:pt x="414791" y="257855"/>
                  </a:lnTo>
                  <a:lnTo>
                    <a:pt x="412977" y="252186"/>
                  </a:lnTo>
                  <a:lnTo>
                    <a:pt x="410482" y="246970"/>
                  </a:lnTo>
                  <a:lnTo>
                    <a:pt x="407761" y="241527"/>
                  </a:lnTo>
                  <a:lnTo>
                    <a:pt x="404586" y="236538"/>
                  </a:lnTo>
                  <a:lnTo>
                    <a:pt x="401411" y="231548"/>
                  </a:lnTo>
                  <a:lnTo>
                    <a:pt x="398009" y="226786"/>
                  </a:lnTo>
                  <a:lnTo>
                    <a:pt x="394381" y="222023"/>
                  </a:lnTo>
                  <a:lnTo>
                    <a:pt x="390525" y="217488"/>
                  </a:lnTo>
                  <a:lnTo>
                    <a:pt x="386443" y="213405"/>
                  </a:lnTo>
                  <a:lnTo>
                    <a:pt x="382134" y="209323"/>
                  </a:lnTo>
                  <a:lnTo>
                    <a:pt x="377825" y="205468"/>
                  </a:lnTo>
                  <a:lnTo>
                    <a:pt x="373290" y="201839"/>
                  </a:lnTo>
                  <a:lnTo>
                    <a:pt x="368300" y="198438"/>
                  </a:lnTo>
                  <a:lnTo>
                    <a:pt x="363311" y="195036"/>
                  </a:lnTo>
                  <a:lnTo>
                    <a:pt x="358322" y="192088"/>
                  </a:lnTo>
                  <a:lnTo>
                    <a:pt x="353106" y="189366"/>
                  </a:lnTo>
                  <a:lnTo>
                    <a:pt x="347663" y="187098"/>
                  </a:lnTo>
                  <a:lnTo>
                    <a:pt x="341993" y="184830"/>
                  </a:lnTo>
                  <a:lnTo>
                    <a:pt x="336323" y="183016"/>
                  </a:lnTo>
                  <a:lnTo>
                    <a:pt x="330427" y="181202"/>
                  </a:lnTo>
                  <a:lnTo>
                    <a:pt x="324757" y="179841"/>
                  </a:lnTo>
                  <a:lnTo>
                    <a:pt x="318634" y="178934"/>
                  </a:lnTo>
                  <a:lnTo>
                    <a:pt x="312511" y="178027"/>
                  </a:lnTo>
                  <a:lnTo>
                    <a:pt x="306161" y="177800"/>
                  </a:lnTo>
                  <a:lnTo>
                    <a:pt x="300038" y="177346"/>
                  </a:lnTo>
                  <a:close/>
                  <a:moveTo>
                    <a:pt x="300265" y="28132"/>
                  </a:moveTo>
                  <a:lnTo>
                    <a:pt x="293234" y="28359"/>
                  </a:lnTo>
                  <a:lnTo>
                    <a:pt x="286204" y="28586"/>
                  </a:lnTo>
                  <a:lnTo>
                    <a:pt x="279173" y="29040"/>
                  </a:lnTo>
                  <a:lnTo>
                    <a:pt x="272370" y="29720"/>
                  </a:lnTo>
                  <a:lnTo>
                    <a:pt x="265566" y="30401"/>
                  </a:lnTo>
                  <a:lnTo>
                    <a:pt x="258763" y="31308"/>
                  </a:lnTo>
                  <a:lnTo>
                    <a:pt x="252186" y="32443"/>
                  </a:lnTo>
                  <a:lnTo>
                    <a:pt x="245382" y="33804"/>
                  </a:lnTo>
                  <a:lnTo>
                    <a:pt x="238805" y="35165"/>
                  </a:lnTo>
                  <a:lnTo>
                    <a:pt x="232455" y="36980"/>
                  </a:lnTo>
                  <a:lnTo>
                    <a:pt x="225878" y="38568"/>
                  </a:lnTo>
                  <a:lnTo>
                    <a:pt x="219528" y="40383"/>
                  </a:lnTo>
                  <a:lnTo>
                    <a:pt x="212952" y="42652"/>
                  </a:lnTo>
                  <a:lnTo>
                    <a:pt x="206828" y="44921"/>
                  </a:lnTo>
                  <a:lnTo>
                    <a:pt x="200478" y="47189"/>
                  </a:lnTo>
                  <a:lnTo>
                    <a:pt x="194582" y="49685"/>
                  </a:lnTo>
                  <a:lnTo>
                    <a:pt x="188459" y="52407"/>
                  </a:lnTo>
                  <a:lnTo>
                    <a:pt x="182562" y="55130"/>
                  </a:lnTo>
                  <a:lnTo>
                    <a:pt x="176666" y="58079"/>
                  </a:lnTo>
                  <a:lnTo>
                    <a:pt x="170769" y="61028"/>
                  </a:lnTo>
                  <a:lnTo>
                    <a:pt x="165100" y="64205"/>
                  </a:lnTo>
                  <a:lnTo>
                    <a:pt x="159430" y="67608"/>
                  </a:lnTo>
                  <a:lnTo>
                    <a:pt x="153987" y="71011"/>
                  </a:lnTo>
                  <a:lnTo>
                    <a:pt x="148318" y="74868"/>
                  </a:lnTo>
                  <a:lnTo>
                    <a:pt x="142875" y="78498"/>
                  </a:lnTo>
                  <a:lnTo>
                    <a:pt x="137659" y="82354"/>
                  </a:lnTo>
                  <a:lnTo>
                    <a:pt x="132443" y="86211"/>
                  </a:lnTo>
                  <a:lnTo>
                    <a:pt x="127453" y="90522"/>
                  </a:lnTo>
                  <a:lnTo>
                    <a:pt x="122464" y="94832"/>
                  </a:lnTo>
                  <a:lnTo>
                    <a:pt x="117475" y="98916"/>
                  </a:lnTo>
                  <a:lnTo>
                    <a:pt x="112712" y="103453"/>
                  </a:lnTo>
                  <a:lnTo>
                    <a:pt x="107950" y="107991"/>
                  </a:lnTo>
                  <a:lnTo>
                    <a:pt x="103641" y="112755"/>
                  </a:lnTo>
                  <a:lnTo>
                    <a:pt x="99105" y="117519"/>
                  </a:lnTo>
                  <a:lnTo>
                    <a:pt x="94796" y="122057"/>
                  </a:lnTo>
                  <a:lnTo>
                    <a:pt x="90487" y="127048"/>
                  </a:lnTo>
                  <a:lnTo>
                    <a:pt x="86405" y="132266"/>
                  </a:lnTo>
                  <a:lnTo>
                    <a:pt x="82323" y="137711"/>
                  </a:lnTo>
                  <a:lnTo>
                    <a:pt x="78694" y="142929"/>
                  </a:lnTo>
                  <a:lnTo>
                    <a:pt x="74839" y="148147"/>
                  </a:lnTo>
                  <a:lnTo>
                    <a:pt x="71437" y="153592"/>
                  </a:lnTo>
                  <a:lnTo>
                    <a:pt x="67809" y="159264"/>
                  </a:lnTo>
                  <a:lnTo>
                    <a:pt x="64407" y="164709"/>
                  </a:lnTo>
                  <a:lnTo>
                    <a:pt x="61232" y="170607"/>
                  </a:lnTo>
                  <a:lnTo>
                    <a:pt x="58057" y="176506"/>
                  </a:lnTo>
                  <a:lnTo>
                    <a:pt x="55109" y="182178"/>
                  </a:lnTo>
                  <a:lnTo>
                    <a:pt x="52387" y="188303"/>
                  </a:lnTo>
                  <a:lnTo>
                    <a:pt x="49666" y="194429"/>
                  </a:lnTo>
                  <a:lnTo>
                    <a:pt x="47171" y="200554"/>
                  </a:lnTo>
                  <a:lnTo>
                    <a:pt x="44903" y="206680"/>
                  </a:lnTo>
                  <a:lnTo>
                    <a:pt x="42636" y="212805"/>
                  </a:lnTo>
                  <a:lnTo>
                    <a:pt x="40821" y="219385"/>
                  </a:lnTo>
                  <a:lnTo>
                    <a:pt x="38780" y="225737"/>
                  </a:lnTo>
                  <a:lnTo>
                    <a:pt x="36966" y="232090"/>
                  </a:lnTo>
                  <a:lnTo>
                    <a:pt x="35378" y="238896"/>
                  </a:lnTo>
                  <a:lnTo>
                    <a:pt x="34018" y="245248"/>
                  </a:lnTo>
                  <a:lnTo>
                    <a:pt x="32657" y="252054"/>
                  </a:lnTo>
                  <a:lnTo>
                    <a:pt x="31523" y="258860"/>
                  </a:lnTo>
                  <a:lnTo>
                    <a:pt x="30389" y="265440"/>
                  </a:lnTo>
                  <a:lnTo>
                    <a:pt x="29709" y="272246"/>
                  </a:lnTo>
                  <a:lnTo>
                    <a:pt x="29255" y="279279"/>
                  </a:lnTo>
                  <a:lnTo>
                    <a:pt x="28802" y="286312"/>
                  </a:lnTo>
                  <a:lnTo>
                    <a:pt x="28575" y="292891"/>
                  </a:lnTo>
                  <a:lnTo>
                    <a:pt x="28575" y="300151"/>
                  </a:lnTo>
                  <a:lnTo>
                    <a:pt x="28575" y="307184"/>
                  </a:lnTo>
                  <a:lnTo>
                    <a:pt x="28802" y="314217"/>
                  </a:lnTo>
                  <a:lnTo>
                    <a:pt x="29255" y="320796"/>
                  </a:lnTo>
                  <a:lnTo>
                    <a:pt x="29709" y="327829"/>
                  </a:lnTo>
                  <a:lnTo>
                    <a:pt x="30389" y="334635"/>
                  </a:lnTo>
                  <a:lnTo>
                    <a:pt x="31523" y="341442"/>
                  </a:lnTo>
                  <a:lnTo>
                    <a:pt x="32657" y="348021"/>
                  </a:lnTo>
                  <a:lnTo>
                    <a:pt x="34018" y="354827"/>
                  </a:lnTo>
                  <a:lnTo>
                    <a:pt x="35378" y="361179"/>
                  </a:lnTo>
                  <a:lnTo>
                    <a:pt x="36966" y="367986"/>
                  </a:lnTo>
                  <a:lnTo>
                    <a:pt x="38780" y="374565"/>
                  </a:lnTo>
                  <a:lnTo>
                    <a:pt x="40821" y="380690"/>
                  </a:lnTo>
                  <a:lnTo>
                    <a:pt x="42636" y="387270"/>
                  </a:lnTo>
                  <a:lnTo>
                    <a:pt x="44903" y="393395"/>
                  </a:lnTo>
                  <a:lnTo>
                    <a:pt x="47171" y="399748"/>
                  </a:lnTo>
                  <a:lnTo>
                    <a:pt x="49666" y="405646"/>
                  </a:lnTo>
                  <a:lnTo>
                    <a:pt x="52387" y="411999"/>
                  </a:lnTo>
                  <a:lnTo>
                    <a:pt x="55109" y="417897"/>
                  </a:lnTo>
                  <a:lnTo>
                    <a:pt x="58057" y="423569"/>
                  </a:lnTo>
                  <a:lnTo>
                    <a:pt x="61232" y="429695"/>
                  </a:lnTo>
                  <a:lnTo>
                    <a:pt x="64407" y="435366"/>
                  </a:lnTo>
                  <a:lnTo>
                    <a:pt x="67809" y="440811"/>
                  </a:lnTo>
                  <a:lnTo>
                    <a:pt x="71437" y="446483"/>
                  </a:lnTo>
                  <a:lnTo>
                    <a:pt x="74839" y="452155"/>
                  </a:lnTo>
                  <a:lnTo>
                    <a:pt x="78694" y="457373"/>
                  </a:lnTo>
                  <a:lnTo>
                    <a:pt x="82323" y="462591"/>
                  </a:lnTo>
                  <a:lnTo>
                    <a:pt x="86405" y="467809"/>
                  </a:lnTo>
                  <a:lnTo>
                    <a:pt x="90487" y="473027"/>
                  </a:lnTo>
                  <a:lnTo>
                    <a:pt x="94796" y="478018"/>
                  </a:lnTo>
                  <a:lnTo>
                    <a:pt x="99105" y="482783"/>
                  </a:lnTo>
                  <a:lnTo>
                    <a:pt x="103641" y="487547"/>
                  </a:lnTo>
                  <a:lnTo>
                    <a:pt x="107950" y="492084"/>
                  </a:lnTo>
                  <a:lnTo>
                    <a:pt x="112712" y="496622"/>
                  </a:lnTo>
                  <a:lnTo>
                    <a:pt x="117475" y="501159"/>
                  </a:lnTo>
                  <a:lnTo>
                    <a:pt x="122464" y="505697"/>
                  </a:lnTo>
                  <a:lnTo>
                    <a:pt x="127453" y="509780"/>
                  </a:lnTo>
                  <a:lnTo>
                    <a:pt x="132443" y="513864"/>
                  </a:lnTo>
                  <a:lnTo>
                    <a:pt x="137659" y="517948"/>
                  </a:lnTo>
                  <a:lnTo>
                    <a:pt x="142875" y="521578"/>
                  </a:lnTo>
                  <a:lnTo>
                    <a:pt x="148318" y="525434"/>
                  </a:lnTo>
                  <a:lnTo>
                    <a:pt x="153987" y="529064"/>
                  </a:lnTo>
                  <a:lnTo>
                    <a:pt x="159430" y="532694"/>
                  </a:lnTo>
                  <a:lnTo>
                    <a:pt x="165100" y="535870"/>
                  </a:lnTo>
                  <a:lnTo>
                    <a:pt x="170769" y="539047"/>
                  </a:lnTo>
                  <a:lnTo>
                    <a:pt x="176666" y="541996"/>
                  </a:lnTo>
                  <a:lnTo>
                    <a:pt x="182562" y="544945"/>
                  </a:lnTo>
                  <a:lnTo>
                    <a:pt x="188459" y="547895"/>
                  </a:lnTo>
                  <a:lnTo>
                    <a:pt x="194582" y="550617"/>
                  </a:lnTo>
                  <a:lnTo>
                    <a:pt x="200478" y="553113"/>
                  </a:lnTo>
                  <a:lnTo>
                    <a:pt x="206828" y="555608"/>
                  </a:lnTo>
                  <a:lnTo>
                    <a:pt x="212952" y="557423"/>
                  </a:lnTo>
                  <a:lnTo>
                    <a:pt x="219528" y="559692"/>
                  </a:lnTo>
                  <a:lnTo>
                    <a:pt x="225878" y="561507"/>
                  </a:lnTo>
                  <a:lnTo>
                    <a:pt x="232455" y="563322"/>
                  </a:lnTo>
                  <a:lnTo>
                    <a:pt x="238805" y="564910"/>
                  </a:lnTo>
                  <a:lnTo>
                    <a:pt x="242887" y="565896"/>
                  </a:lnTo>
                  <a:lnTo>
                    <a:pt x="242887" y="439533"/>
                  </a:lnTo>
                  <a:lnTo>
                    <a:pt x="241073" y="438830"/>
                  </a:lnTo>
                  <a:lnTo>
                    <a:pt x="234723" y="435882"/>
                  </a:lnTo>
                  <a:lnTo>
                    <a:pt x="227919" y="432707"/>
                  </a:lnTo>
                  <a:lnTo>
                    <a:pt x="221796" y="428852"/>
                  </a:lnTo>
                  <a:lnTo>
                    <a:pt x="215673" y="424996"/>
                  </a:lnTo>
                  <a:lnTo>
                    <a:pt x="209777" y="420688"/>
                  </a:lnTo>
                  <a:lnTo>
                    <a:pt x="204107" y="416152"/>
                  </a:lnTo>
                  <a:lnTo>
                    <a:pt x="198437" y="411389"/>
                  </a:lnTo>
                  <a:lnTo>
                    <a:pt x="193221" y="406400"/>
                  </a:lnTo>
                  <a:lnTo>
                    <a:pt x="188232" y="401184"/>
                  </a:lnTo>
                  <a:lnTo>
                    <a:pt x="183469" y="395741"/>
                  </a:lnTo>
                  <a:lnTo>
                    <a:pt x="179160" y="390298"/>
                  </a:lnTo>
                  <a:lnTo>
                    <a:pt x="174852" y="384402"/>
                  </a:lnTo>
                  <a:lnTo>
                    <a:pt x="170769" y="378052"/>
                  </a:lnTo>
                  <a:lnTo>
                    <a:pt x="167368" y="371929"/>
                  </a:lnTo>
                  <a:lnTo>
                    <a:pt x="164193" y="365352"/>
                  </a:lnTo>
                  <a:lnTo>
                    <a:pt x="160791" y="358548"/>
                  </a:lnTo>
                  <a:lnTo>
                    <a:pt x="158296" y="351972"/>
                  </a:lnTo>
                  <a:lnTo>
                    <a:pt x="155802" y="344714"/>
                  </a:lnTo>
                  <a:lnTo>
                    <a:pt x="153987" y="337684"/>
                  </a:lnTo>
                  <a:lnTo>
                    <a:pt x="152173" y="330200"/>
                  </a:lnTo>
                  <a:lnTo>
                    <a:pt x="150812" y="322943"/>
                  </a:lnTo>
                  <a:lnTo>
                    <a:pt x="149905" y="315232"/>
                  </a:lnTo>
                  <a:lnTo>
                    <a:pt x="149452" y="307748"/>
                  </a:lnTo>
                  <a:lnTo>
                    <a:pt x="149225" y="300038"/>
                  </a:lnTo>
                  <a:lnTo>
                    <a:pt x="149452" y="292100"/>
                  </a:lnTo>
                  <a:lnTo>
                    <a:pt x="149905" y="284616"/>
                  </a:lnTo>
                  <a:lnTo>
                    <a:pt x="150812" y="276905"/>
                  </a:lnTo>
                  <a:lnTo>
                    <a:pt x="152173" y="269648"/>
                  </a:lnTo>
                  <a:lnTo>
                    <a:pt x="153987" y="262164"/>
                  </a:lnTo>
                  <a:lnTo>
                    <a:pt x="155802" y="255134"/>
                  </a:lnTo>
                  <a:lnTo>
                    <a:pt x="158296" y="248330"/>
                  </a:lnTo>
                  <a:lnTo>
                    <a:pt x="160791" y="241300"/>
                  </a:lnTo>
                  <a:lnTo>
                    <a:pt x="164193" y="234496"/>
                  </a:lnTo>
                  <a:lnTo>
                    <a:pt x="167368" y="228146"/>
                  </a:lnTo>
                  <a:lnTo>
                    <a:pt x="170769" y="221796"/>
                  </a:lnTo>
                  <a:lnTo>
                    <a:pt x="174852" y="215673"/>
                  </a:lnTo>
                  <a:lnTo>
                    <a:pt x="179160" y="209777"/>
                  </a:lnTo>
                  <a:lnTo>
                    <a:pt x="183469" y="204107"/>
                  </a:lnTo>
                  <a:lnTo>
                    <a:pt x="188232" y="198664"/>
                  </a:lnTo>
                  <a:lnTo>
                    <a:pt x="193221" y="193448"/>
                  </a:lnTo>
                  <a:lnTo>
                    <a:pt x="198437" y="188459"/>
                  </a:lnTo>
                  <a:lnTo>
                    <a:pt x="204107" y="183696"/>
                  </a:lnTo>
                  <a:lnTo>
                    <a:pt x="209777" y="179161"/>
                  </a:lnTo>
                  <a:lnTo>
                    <a:pt x="215673" y="174852"/>
                  </a:lnTo>
                  <a:lnTo>
                    <a:pt x="221796" y="170996"/>
                  </a:lnTo>
                  <a:lnTo>
                    <a:pt x="227919" y="167368"/>
                  </a:lnTo>
                  <a:lnTo>
                    <a:pt x="234723" y="163966"/>
                  </a:lnTo>
                  <a:lnTo>
                    <a:pt x="241073" y="161018"/>
                  </a:lnTo>
                  <a:lnTo>
                    <a:pt x="248104" y="158523"/>
                  </a:lnTo>
                  <a:lnTo>
                    <a:pt x="255134" y="156029"/>
                  </a:lnTo>
                  <a:lnTo>
                    <a:pt x="262391" y="153988"/>
                  </a:lnTo>
                  <a:lnTo>
                    <a:pt x="269648" y="152173"/>
                  </a:lnTo>
                  <a:lnTo>
                    <a:pt x="277132" y="151039"/>
                  </a:lnTo>
                  <a:lnTo>
                    <a:pt x="284616" y="150132"/>
                  </a:lnTo>
                  <a:lnTo>
                    <a:pt x="292327" y="149452"/>
                  </a:lnTo>
                  <a:lnTo>
                    <a:pt x="300038" y="149225"/>
                  </a:lnTo>
                  <a:lnTo>
                    <a:pt x="307748" y="149452"/>
                  </a:lnTo>
                  <a:lnTo>
                    <a:pt x="315459" y="150132"/>
                  </a:lnTo>
                  <a:lnTo>
                    <a:pt x="322943" y="151039"/>
                  </a:lnTo>
                  <a:lnTo>
                    <a:pt x="330427" y="152173"/>
                  </a:lnTo>
                  <a:lnTo>
                    <a:pt x="337684" y="153988"/>
                  </a:lnTo>
                  <a:lnTo>
                    <a:pt x="344941" y="156029"/>
                  </a:lnTo>
                  <a:lnTo>
                    <a:pt x="351745" y="158523"/>
                  </a:lnTo>
                  <a:lnTo>
                    <a:pt x="358548" y="161018"/>
                  </a:lnTo>
                  <a:lnTo>
                    <a:pt x="365352" y="163966"/>
                  </a:lnTo>
                  <a:lnTo>
                    <a:pt x="371702" y="167368"/>
                  </a:lnTo>
                  <a:lnTo>
                    <a:pt x="378052" y="170996"/>
                  </a:lnTo>
                  <a:lnTo>
                    <a:pt x="384175" y="174852"/>
                  </a:lnTo>
                  <a:lnTo>
                    <a:pt x="390298" y="179161"/>
                  </a:lnTo>
                  <a:lnTo>
                    <a:pt x="395741" y="183696"/>
                  </a:lnTo>
                  <a:lnTo>
                    <a:pt x="401184" y="188459"/>
                  </a:lnTo>
                  <a:lnTo>
                    <a:pt x="406400" y="193448"/>
                  </a:lnTo>
                  <a:lnTo>
                    <a:pt x="411390" y="198664"/>
                  </a:lnTo>
                  <a:lnTo>
                    <a:pt x="416152" y="204107"/>
                  </a:lnTo>
                  <a:lnTo>
                    <a:pt x="420688" y="209777"/>
                  </a:lnTo>
                  <a:lnTo>
                    <a:pt x="424770" y="215673"/>
                  </a:lnTo>
                  <a:lnTo>
                    <a:pt x="428852" y="221796"/>
                  </a:lnTo>
                  <a:lnTo>
                    <a:pt x="432481" y="228146"/>
                  </a:lnTo>
                  <a:lnTo>
                    <a:pt x="435882" y="234496"/>
                  </a:lnTo>
                  <a:lnTo>
                    <a:pt x="438831" y="241300"/>
                  </a:lnTo>
                  <a:lnTo>
                    <a:pt x="441552" y="248330"/>
                  </a:lnTo>
                  <a:lnTo>
                    <a:pt x="443820" y="255134"/>
                  </a:lnTo>
                  <a:lnTo>
                    <a:pt x="445861" y="262164"/>
                  </a:lnTo>
                  <a:lnTo>
                    <a:pt x="447448" y="269648"/>
                  </a:lnTo>
                  <a:lnTo>
                    <a:pt x="449036" y="276905"/>
                  </a:lnTo>
                  <a:lnTo>
                    <a:pt x="449716" y="284616"/>
                  </a:lnTo>
                  <a:lnTo>
                    <a:pt x="450623" y="292100"/>
                  </a:lnTo>
                  <a:lnTo>
                    <a:pt x="450850" y="300038"/>
                  </a:lnTo>
                  <a:lnTo>
                    <a:pt x="450623" y="307748"/>
                  </a:lnTo>
                  <a:lnTo>
                    <a:pt x="449716" y="315232"/>
                  </a:lnTo>
                  <a:lnTo>
                    <a:pt x="449036" y="322943"/>
                  </a:lnTo>
                  <a:lnTo>
                    <a:pt x="447448" y="330200"/>
                  </a:lnTo>
                  <a:lnTo>
                    <a:pt x="445861" y="337684"/>
                  </a:lnTo>
                  <a:lnTo>
                    <a:pt x="443820" y="344714"/>
                  </a:lnTo>
                  <a:lnTo>
                    <a:pt x="441552" y="351972"/>
                  </a:lnTo>
                  <a:lnTo>
                    <a:pt x="438831" y="358548"/>
                  </a:lnTo>
                  <a:lnTo>
                    <a:pt x="435882" y="365352"/>
                  </a:lnTo>
                  <a:lnTo>
                    <a:pt x="432481" y="371929"/>
                  </a:lnTo>
                  <a:lnTo>
                    <a:pt x="428852" y="378052"/>
                  </a:lnTo>
                  <a:lnTo>
                    <a:pt x="424770" y="384402"/>
                  </a:lnTo>
                  <a:lnTo>
                    <a:pt x="420688" y="390298"/>
                  </a:lnTo>
                  <a:lnTo>
                    <a:pt x="416152" y="395741"/>
                  </a:lnTo>
                  <a:lnTo>
                    <a:pt x="411390" y="401184"/>
                  </a:lnTo>
                  <a:lnTo>
                    <a:pt x="406400" y="406400"/>
                  </a:lnTo>
                  <a:lnTo>
                    <a:pt x="401184" y="411389"/>
                  </a:lnTo>
                  <a:lnTo>
                    <a:pt x="395741" y="416152"/>
                  </a:lnTo>
                  <a:lnTo>
                    <a:pt x="390298" y="420688"/>
                  </a:lnTo>
                  <a:lnTo>
                    <a:pt x="384175" y="424996"/>
                  </a:lnTo>
                  <a:lnTo>
                    <a:pt x="378052" y="428852"/>
                  </a:lnTo>
                  <a:lnTo>
                    <a:pt x="371702" y="432707"/>
                  </a:lnTo>
                  <a:lnTo>
                    <a:pt x="365352" y="435882"/>
                  </a:lnTo>
                  <a:lnTo>
                    <a:pt x="358548" y="438830"/>
                  </a:lnTo>
                  <a:lnTo>
                    <a:pt x="355958" y="439867"/>
                  </a:lnTo>
                  <a:lnTo>
                    <a:pt x="355958" y="566203"/>
                  </a:lnTo>
                  <a:lnTo>
                    <a:pt x="361497" y="564910"/>
                  </a:lnTo>
                  <a:lnTo>
                    <a:pt x="368073" y="563322"/>
                  </a:lnTo>
                  <a:lnTo>
                    <a:pt x="374423" y="561507"/>
                  </a:lnTo>
                  <a:lnTo>
                    <a:pt x="381000" y="559692"/>
                  </a:lnTo>
                  <a:lnTo>
                    <a:pt x="386985" y="557475"/>
                  </a:lnTo>
                  <a:lnTo>
                    <a:pt x="388361" y="553956"/>
                  </a:lnTo>
                  <a:lnTo>
                    <a:pt x="390627" y="548968"/>
                  </a:lnTo>
                  <a:lnTo>
                    <a:pt x="393572" y="544207"/>
                  </a:lnTo>
                  <a:lnTo>
                    <a:pt x="396971" y="539672"/>
                  </a:lnTo>
                  <a:lnTo>
                    <a:pt x="400370" y="535818"/>
                  </a:lnTo>
                  <a:lnTo>
                    <a:pt x="404675" y="532417"/>
                  </a:lnTo>
                  <a:lnTo>
                    <a:pt x="408754" y="529016"/>
                  </a:lnTo>
                  <a:lnTo>
                    <a:pt x="413513" y="526069"/>
                  </a:lnTo>
                  <a:lnTo>
                    <a:pt x="418498" y="523802"/>
                  </a:lnTo>
                  <a:lnTo>
                    <a:pt x="423483" y="521761"/>
                  </a:lnTo>
                  <a:lnTo>
                    <a:pt x="428921" y="520401"/>
                  </a:lnTo>
                  <a:lnTo>
                    <a:pt x="434813" y="519494"/>
                  </a:lnTo>
                  <a:lnTo>
                    <a:pt x="440477" y="519267"/>
                  </a:lnTo>
                  <a:lnTo>
                    <a:pt x="446142" y="519494"/>
                  </a:lnTo>
                  <a:lnTo>
                    <a:pt x="451807" y="520401"/>
                  </a:lnTo>
                  <a:lnTo>
                    <a:pt x="457079" y="521667"/>
                  </a:lnTo>
                  <a:lnTo>
                    <a:pt x="457200" y="521578"/>
                  </a:lnTo>
                  <a:lnTo>
                    <a:pt x="462643" y="517948"/>
                  </a:lnTo>
                  <a:lnTo>
                    <a:pt x="467632" y="513864"/>
                  </a:lnTo>
                  <a:lnTo>
                    <a:pt x="472848" y="509780"/>
                  </a:lnTo>
                  <a:lnTo>
                    <a:pt x="477838" y="505697"/>
                  </a:lnTo>
                  <a:lnTo>
                    <a:pt x="482600" y="501159"/>
                  </a:lnTo>
                  <a:lnTo>
                    <a:pt x="487363" y="496622"/>
                  </a:lnTo>
                  <a:lnTo>
                    <a:pt x="492125" y="492084"/>
                  </a:lnTo>
                  <a:lnTo>
                    <a:pt x="496661" y="487547"/>
                  </a:lnTo>
                  <a:lnTo>
                    <a:pt x="501197" y="482783"/>
                  </a:lnTo>
                  <a:lnTo>
                    <a:pt x="505506" y="478018"/>
                  </a:lnTo>
                  <a:lnTo>
                    <a:pt x="509815" y="473027"/>
                  </a:lnTo>
                  <a:lnTo>
                    <a:pt x="513897" y="467809"/>
                  </a:lnTo>
                  <a:lnTo>
                    <a:pt x="517752" y="462591"/>
                  </a:lnTo>
                  <a:lnTo>
                    <a:pt x="521607" y="457373"/>
                  </a:lnTo>
                  <a:lnTo>
                    <a:pt x="525236" y="452155"/>
                  </a:lnTo>
                  <a:lnTo>
                    <a:pt x="529091" y="446483"/>
                  </a:lnTo>
                  <a:lnTo>
                    <a:pt x="532493" y="440811"/>
                  </a:lnTo>
                  <a:lnTo>
                    <a:pt x="535668" y="435366"/>
                  </a:lnTo>
                  <a:lnTo>
                    <a:pt x="539070" y="429695"/>
                  </a:lnTo>
                  <a:lnTo>
                    <a:pt x="542018" y="423569"/>
                  </a:lnTo>
                  <a:lnTo>
                    <a:pt x="544966" y="417897"/>
                  </a:lnTo>
                  <a:lnTo>
                    <a:pt x="547688" y="411999"/>
                  </a:lnTo>
                  <a:lnTo>
                    <a:pt x="550409" y="405646"/>
                  </a:lnTo>
                  <a:lnTo>
                    <a:pt x="552904" y="399748"/>
                  </a:lnTo>
                  <a:lnTo>
                    <a:pt x="555398" y="393395"/>
                  </a:lnTo>
                  <a:lnTo>
                    <a:pt x="557666" y="387270"/>
                  </a:lnTo>
                  <a:lnTo>
                    <a:pt x="559707" y="380690"/>
                  </a:lnTo>
                  <a:lnTo>
                    <a:pt x="561522" y="374565"/>
                  </a:lnTo>
                  <a:lnTo>
                    <a:pt x="563336" y="367986"/>
                  </a:lnTo>
                  <a:lnTo>
                    <a:pt x="564923" y="361179"/>
                  </a:lnTo>
                  <a:lnTo>
                    <a:pt x="566511" y="354827"/>
                  </a:lnTo>
                  <a:lnTo>
                    <a:pt x="567645" y="348021"/>
                  </a:lnTo>
                  <a:lnTo>
                    <a:pt x="568779" y="341442"/>
                  </a:lnTo>
                  <a:lnTo>
                    <a:pt x="569686" y="334635"/>
                  </a:lnTo>
                  <a:lnTo>
                    <a:pt x="570366" y="327829"/>
                  </a:lnTo>
                  <a:lnTo>
                    <a:pt x="571273" y="320796"/>
                  </a:lnTo>
                  <a:lnTo>
                    <a:pt x="571500" y="314217"/>
                  </a:lnTo>
                  <a:lnTo>
                    <a:pt x="571954" y="307184"/>
                  </a:lnTo>
                  <a:lnTo>
                    <a:pt x="571954" y="300151"/>
                  </a:lnTo>
                  <a:lnTo>
                    <a:pt x="571954" y="292891"/>
                  </a:lnTo>
                  <a:lnTo>
                    <a:pt x="571500" y="286312"/>
                  </a:lnTo>
                  <a:lnTo>
                    <a:pt x="571273" y="279279"/>
                  </a:lnTo>
                  <a:lnTo>
                    <a:pt x="570366" y="272246"/>
                  </a:lnTo>
                  <a:lnTo>
                    <a:pt x="569686" y="265440"/>
                  </a:lnTo>
                  <a:lnTo>
                    <a:pt x="568779" y="258860"/>
                  </a:lnTo>
                  <a:lnTo>
                    <a:pt x="567645" y="252054"/>
                  </a:lnTo>
                  <a:lnTo>
                    <a:pt x="566511" y="245248"/>
                  </a:lnTo>
                  <a:lnTo>
                    <a:pt x="564923" y="238896"/>
                  </a:lnTo>
                  <a:lnTo>
                    <a:pt x="563336" y="232090"/>
                  </a:lnTo>
                  <a:lnTo>
                    <a:pt x="561522" y="225737"/>
                  </a:lnTo>
                  <a:lnTo>
                    <a:pt x="559707" y="219385"/>
                  </a:lnTo>
                  <a:lnTo>
                    <a:pt x="557666" y="212805"/>
                  </a:lnTo>
                  <a:lnTo>
                    <a:pt x="555398" y="206680"/>
                  </a:lnTo>
                  <a:lnTo>
                    <a:pt x="552904" y="200554"/>
                  </a:lnTo>
                  <a:lnTo>
                    <a:pt x="550409" y="194429"/>
                  </a:lnTo>
                  <a:lnTo>
                    <a:pt x="547688" y="188303"/>
                  </a:lnTo>
                  <a:lnTo>
                    <a:pt x="544966" y="182178"/>
                  </a:lnTo>
                  <a:lnTo>
                    <a:pt x="542018" y="176506"/>
                  </a:lnTo>
                  <a:lnTo>
                    <a:pt x="539070" y="170607"/>
                  </a:lnTo>
                  <a:lnTo>
                    <a:pt x="535668" y="164709"/>
                  </a:lnTo>
                  <a:lnTo>
                    <a:pt x="532493" y="159264"/>
                  </a:lnTo>
                  <a:lnTo>
                    <a:pt x="529091" y="153592"/>
                  </a:lnTo>
                  <a:lnTo>
                    <a:pt x="525236" y="148147"/>
                  </a:lnTo>
                  <a:lnTo>
                    <a:pt x="521607" y="142929"/>
                  </a:lnTo>
                  <a:lnTo>
                    <a:pt x="517752" y="137711"/>
                  </a:lnTo>
                  <a:lnTo>
                    <a:pt x="513897" y="132266"/>
                  </a:lnTo>
                  <a:lnTo>
                    <a:pt x="509815" y="127048"/>
                  </a:lnTo>
                  <a:lnTo>
                    <a:pt x="505506" y="122057"/>
                  </a:lnTo>
                  <a:lnTo>
                    <a:pt x="501197" y="117519"/>
                  </a:lnTo>
                  <a:lnTo>
                    <a:pt x="496661" y="112755"/>
                  </a:lnTo>
                  <a:lnTo>
                    <a:pt x="492125" y="107991"/>
                  </a:lnTo>
                  <a:lnTo>
                    <a:pt x="487363" y="103453"/>
                  </a:lnTo>
                  <a:lnTo>
                    <a:pt x="482600" y="98916"/>
                  </a:lnTo>
                  <a:lnTo>
                    <a:pt x="477838" y="94832"/>
                  </a:lnTo>
                  <a:lnTo>
                    <a:pt x="472848" y="90522"/>
                  </a:lnTo>
                  <a:lnTo>
                    <a:pt x="467632" y="86211"/>
                  </a:lnTo>
                  <a:lnTo>
                    <a:pt x="462643" y="82354"/>
                  </a:lnTo>
                  <a:lnTo>
                    <a:pt x="457200" y="78498"/>
                  </a:lnTo>
                  <a:lnTo>
                    <a:pt x="451984" y="74868"/>
                  </a:lnTo>
                  <a:lnTo>
                    <a:pt x="446541" y="71011"/>
                  </a:lnTo>
                  <a:lnTo>
                    <a:pt x="441098" y="67608"/>
                  </a:lnTo>
                  <a:lnTo>
                    <a:pt x="435202" y="64205"/>
                  </a:lnTo>
                  <a:lnTo>
                    <a:pt x="429532" y="61028"/>
                  </a:lnTo>
                  <a:lnTo>
                    <a:pt x="423863" y="58079"/>
                  </a:lnTo>
                  <a:lnTo>
                    <a:pt x="417966" y="55130"/>
                  </a:lnTo>
                  <a:lnTo>
                    <a:pt x="411843" y="52407"/>
                  </a:lnTo>
                  <a:lnTo>
                    <a:pt x="405947" y="49685"/>
                  </a:lnTo>
                  <a:lnTo>
                    <a:pt x="399597" y="47189"/>
                  </a:lnTo>
                  <a:lnTo>
                    <a:pt x="393473" y="44921"/>
                  </a:lnTo>
                  <a:lnTo>
                    <a:pt x="387123" y="42652"/>
                  </a:lnTo>
                  <a:lnTo>
                    <a:pt x="381000" y="40383"/>
                  </a:lnTo>
                  <a:lnTo>
                    <a:pt x="374423" y="38568"/>
                  </a:lnTo>
                  <a:lnTo>
                    <a:pt x="368073" y="36980"/>
                  </a:lnTo>
                  <a:lnTo>
                    <a:pt x="361497" y="35165"/>
                  </a:lnTo>
                  <a:lnTo>
                    <a:pt x="354693" y="33804"/>
                  </a:lnTo>
                  <a:lnTo>
                    <a:pt x="348116" y="32443"/>
                  </a:lnTo>
                  <a:lnTo>
                    <a:pt x="341540" y="31308"/>
                  </a:lnTo>
                  <a:lnTo>
                    <a:pt x="334509" y="30401"/>
                  </a:lnTo>
                  <a:lnTo>
                    <a:pt x="327932" y="29720"/>
                  </a:lnTo>
                  <a:lnTo>
                    <a:pt x="320902" y="29040"/>
                  </a:lnTo>
                  <a:lnTo>
                    <a:pt x="314098" y="28586"/>
                  </a:lnTo>
                  <a:lnTo>
                    <a:pt x="307295" y="28359"/>
                  </a:lnTo>
                  <a:lnTo>
                    <a:pt x="300265" y="28132"/>
                  </a:lnTo>
                  <a:close/>
                  <a:moveTo>
                    <a:pt x="300265" y="0"/>
                  </a:moveTo>
                  <a:lnTo>
                    <a:pt x="307975" y="227"/>
                  </a:lnTo>
                  <a:lnTo>
                    <a:pt x="315686" y="454"/>
                  </a:lnTo>
                  <a:lnTo>
                    <a:pt x="323170" y="907"/>
                  </a:lnTo>
                  <a:lnTo>
                    <a:pt x="330881" y="1361"/>
                  </a:lnTo>
                  <a:lnTo>
                    <a:pt x="338365" y="2496"/>
                  </a:lnTo>
                  <a:lnTo>
                    <a:pt x="345848" y="3403"/>
                  </a:lnTo>
                  <a:lnTo>
                    <a:pt x="353332" y="4764"/>
                  </a:lnTo>
                  <a:lnTo>
                    <a:pt x="360590" y="6126"/>
                  </a:lnTo>
                  <a:lnTo>
                    <a:pt x="368073" y="7714"/>
                  </a:lnTo>
                  <a:lnTo>
                    <a:pt x="375331" y="9529"/>
                  </a:lnTo>
                  <a:lnTo>
                    <a:pt x="382134" y="11344"/>
                  </a:lnTo>
                  <a:lnTo>
                    <a:pt x="389391" y="13385"/>
                  </a:lnTo>
                  <a:lnTo>
                    <a:pt x="396422" y="15654"/>
                  </a:lnTo>
                  <a:lnTo>
                    <a:pt x="403452" y="18150"/>
                  </a:lnTo>
                  <a:lnTo>
                    <a:pt x="410029" y="20872"/>
                  </a:lnTo>
                  <a:lnTo>
                    <a:pt x="416832" y="23595"/>
                  </a:lnTo>
                  <a:lnTo>
                    <a:pt x="423636" y="26317"/>
                  </a:lnTo>
                  <a:lnTo>
                    <a:pt x="430213" y="29720"/>
                  </a:lnTo>
                  <a:lnTo>
                    <a:pt x="436790" y="32896"/>
                  </a:lnTo>
                  <a:lnTo>
                    <a:pt x="443140" y="36073"/>
                  </a:lnTo>
                  <a:lnTo>
                    <a:pt x="449490" y="39929"/>
                  </a:lnTo>
                  <a:lnTo>
                    <a:pt x="455840" y="43332"/>
                  </a:lnTo>
                  <a:lnTo>
                    <a:pt x="461736" y="47416"/>
                  </a:lnTo>
                  <a:lnTo>
                    <a:pt x="467859" y="51273"/>
                  </a:lnTo>
                  <a:lnTo>
                    <a:pt x="473756" y="55357"/>
                  </a:lnTo>
                  <a:lnTo>
                    <a:pt x="479652" y="59667"/>
                  </a:lnTo>
                  <a:lnTo>
                    <a:pt x="485322" y="63978"/>
                  </a:lnTo>
                  <a:lnTo>
                    <a:pt x="490991" y="68515"/>
                  </a:lnTo>
                  <a:lnTo>
                    <a:pt x="496434" y="73279"/>
                  </a:lnTo>
                  <a:lnTo>
                    <a:pt x="501877" y="78044"/>
                  </a:lnTo>
                  <a:lnTo>
                    <a:pt x="507093" y="82808"/>
                  </a:lnTo>
                  <a:lnTo>
                    <a:pt x="512309" y="88026"/>
                  </a:lnTo>
                  <a:lnTo>
                    <a:pt x="517298" y="93017"/>
                  </a:lnTo>
                  <a:lnTo>
                    <a:pt x="522288" y="98235"/>
                  </a:lnTo>
                  <a:lnTo>
                    <a:pt x="527050" y="103680"/>
                  </a:lnTo>
                  <a:lnTo>
                    <a:pt x="531586" y="109125"/>
                  </a:lnTo>
                  <a:lnTo>
                    <a:pt x="536348" y="115024"/>
                  </a:lnTo>
                  <a:lnTo>
                    <a:pt x="540431" y="120696"/>
                  </a:lnTo>
                  <a:lnTo>
                    <a:pt x="544740" y="126367"/>
                  </a:lnTo>
                  <a:lnTo>
                    <a:pt x="549048" y="132266"/>
                  </a:lnTo>
                  <a:lnTo>
                    <a:pt x="552904" y="138392"/>
                  </a:lnTo>
                  <a:lnTo>
                    <a:pt x="556759" y="144517"/>
                  </a:lnTo>
                  <a:lnTo>
                    <a:pt x="560388" y="150870"/>
                  </a:lnTo>
                  <a:lnTo>
                    <a:pt x="564016" y="156995"/>
                  </a:lnTo>
                  <a:lnTo>
                    <a:pt x="567418" y="163574"/>
                  </a:lnTo>
                  <a:lnTo>
                    <a:pt x="570593" y="169927"/>
                  </a:lnTo>
                  <a:lnTo>
                    <a:pt x="573541" y="176506"/>
                  </a:lnTo>
                  <a:lnTo>
                    <a:pt x="576716" y="183312"/>
                  </a:lnTo>
                  <a:lnTo>
                    <a:pt x="579438" y="189891"/>
                  </a:lnTo>
                  <a:lnTo>
                    <a:pt x="581932" y="196924"/>
                  </a:lnTo>
                  <a:lnTo>
                    <a:pt x="584427" y="203957"/>
                  </a:lnTo>
                  <a:lnTo>
                    <a:pt x="586695" y="210990"/>
                  </a:lnTo>
                  <a:lnTo>
                    <a:pt x="588963" y="217797"/>
                  </a:lnTo>
                  <a:lnTo>
                    <a:pt x="590550" y="225056"/>
                  </a:lnTo>
                  <a:lnTo>
                    <a:pt x="592365" y="232316"/>
                  </a:lnTo>
                  <a:lnTo>
                    <a:pt x="594179" y="239576"/>
                  </a:lnTo>
                  <a:lnTo>
                    <a:pt x="595313" y="247063"/>
                  </a:lnTo>
                  <a:lnTo>
                    <a:pt x="596673" y="254323"/>
                  </a:lnTo>
                  <a:lnTo>
                    <a:pt x="597807" y="261810"/>
                  </a:lnTo>
                  <a:lnTo>
                    <a:pt x="598488" y="269523"/>
                  </a:lnTo>
                  <a:lnTo>
                    <a:pt x="599395" y="277010"/>
                  </a:lnTo>
                  <a:lnTo>
                    <a:pt x="599848" y="284724"/>
                  </a:lnTo>
                  <a:lnTo>
                    <a:pt x="600075" y="292437"/>
                  </a:lnTo>
                  <a:lnTo>
                    <a:pt x="600075" y="300151"/>
                  </a:lnTo>
                  <a:lnTo>
                    <a:pt x="600075" y="307865"/>
                  </a:lnTo>
                  <a:lnTo>
                    <a:pt x="599848" y="315351"/>
                  </a:lnTo>
                  <a:lnTo>
                    <a:pt x="599395" y="323065"/>
                  </a:lnTo>
                  <a:lnTo>
                    <a:pt x="598488" y="330779"/>
                  </a:lnTo>
                  <a:lnTo>
                    <a:pt x="597807" y="338265"/>
                  </a:lnTo>
                  <a:lnTo>
                    <a:pt x="596673" y="345752"/>
                  </a:lnTo>
                  <a:lnTo>
                    <a:pt x="595313" y="353239"/>
                  </a:lnTo>
                  <a:lnTo>
                    <a:pt x="594179" y="360499"/>
                  </a:lnTo>
                  <a:lnTo>
                    <a:pt x="592365" y="367759"/>
                  </a:lnTo>
                  <a:lnTo>
                    <a:pt x="590550" y="375019"/>
                  </a:lnTo>
                  <a:lnTo>
                    <a:pt x="588963" y="382278"/>
                  </a:lnTo>
                  <a:lnTo>
                    <a:pt x="586695" y="389311"/>
                  </a:lnTo>
                  <a:lnTo>
                    <a:pt x="584427" y="396344"/>
                  </a:lnTo>
                  <a:lnTo>
                    <a:pt x="581932" y="403151"/>
                  </a:lnTo>
                  <a:lnTo>
                    <a:pt x="579438" y="410184"/>
                  </a:lnTo>
                  <a:lnTo>
                    <a:pt x="576716" y="416990"/>
                  </a:lnTo>
                  <a:lnTo>
                    <a:pt x="573541" y="423569"/>
                  </a:lnTo>
                  <a:lnTo>
                    <a:pt x="570593" y="430148"/>
                  </a:lnTo>
                  <a:lnTo>
                    <a:pt x="567418" y="436501"/>
                  </a:lnTo>
                  <a:lnTo>
                    <a:pt x="564016" y="443080"/>
                  </a:lnTo>
                  <a:lnTo>
                    <a:pt x="560388" y="449659"/>
                  </a:lnTo>
                  <a:lnTo>
                    <a:pt x="556759" y="455785"/>
                  </a:lnTo>
                  <a:lnTo>
                    <a:pt x="552904" y="461683"/>
                  </a:lnTo>
                  <a:lnTo>
                    <a:pt x="549048" y="467809"/>
                  </a:lnTo>
                  <a:lnTo>
                    <a:pt x="544740" y="473708"/>
                  </a:lnTo>
                  <a:lnTo>
                    <a:pt x="540431" y="479833"/>
                  </a:lnTo>
                  <a:lnTo>
                    <a:pt x="536348" y="485505"/>
                  </a:lnTo>
                  <a:lnTo>
                    <a:pt x="531586" y="490950"/>
                  </a:lnTo>
                  <a:lnTo>
                    <a:pt x="527050" y="496395"/>
                  </a:lnTo>
                  <a:lnTo>
                    <a:pt x="522288" y="501840"/>
                  </a:lnTo>
                  <a:lnTo>
                    <a:pt x="517298" y="507058"/>
                  </a:lnTo>
                  <a:lnTo>
                    <a:pt x="512309" y="512049"/>
                  </a:lnTo>
                  <a:lnTo>
                    <a:pt x="507093" y="517267"/>
                  </a:lnTo>
                  <a:lnTo>
                    <a:pt x="501877" y="522031"/>
                  </a:lnTo>
                  <a:lnTo>
                    <a:pt x="496434" y="527022"/>
                  </a:lnTo>
                  <a:lnTo>
                    <a:pt x="490991" y="531560"/>
                  </a:lnTo>
                  <a:lnTo>
                    <a:pt x="485322" y="536097"/>
                  </a:lnTo>
                  <a:lnTo>
                    <a:pt x="482689" y="538204"/>
                  </a:lnTo>
                  <a:lnTo>
                    <a:pt x="483983" y="539672"/>
                  </a:lnTo>
                  <a:lnTo>
                    <a:pt x="487609" y="544207"/>
                  </a:lnTo>
                  <a:lnTo>
                    <a:pt x="490328" y="548968"/>
                  </a:lnTo>
                  <a:lnTo>
                    <a:pt x="492821" y="553956"/>
                  </a:lnTo>
                  <a:lnTo>
                    <a:pt x="494407" y="559171"/>
                  </a:lnTo>
                  <a:lnTo>
                    <a:pt x="495993" y="564385"/>
                  </a:lnTo>
                  <a:lnTo>
                    <a:pt x="496673" y="570280"/>
                  </a:lnTo>
                  <a:lnTo>
                    <a:pt x="496899" y="575948"/>
                  </a:lnTo>
                  <a:lnTo>
                    <a:pt x="496899" y="698378"/>
                  </a:lnTo>
                  <a:lnTo>
                    <a:pt x="524770" y="698378"/>
                  </a:lnTo>
                  <a:lnTo>
                    <a:pt x="524770" y="575948"/>
                  </a:lnTo>
                  <a:lnTo>
                    <a:pt x="525224" y="570280"/>
                  </a:lnTo>
                  <a:lnTo>
                    <a:pt x="525903" y="564385"/>
                  </a:lnTo>
                  <a:lnTo>
                    <a:pt x="527263" y="559171"/>
                  </a:lnTo>
                  <a:lnTo>
                    <a:pt x="529302" y="553956"/>
                  </a:lnTo>
                  <a:lnTo>
                    <a:pt x="531568" y="548968"/>
                  </a:lnTo>
                  <a:lnTo>
                    <a:pt x="534514" y="544207"/>
                  </a:lnTo>
                  <a:lnTo>
                    <a:pt x="537913" y="539672"/>
                  </a:lnTo>
                  <a:lnTo>
                    <a:pt x="541312" y="535818"/>
                  </a:lnTo>
                  <a:lnTo>
                    <a:pt x="545617" y="532417"/>
                  </a:lnTo>
                  <a:lnTo>
                    <a:pt x="549696" y="529016"/>
                  </a:lnTo>
                  <a:lnTo>
                    <a:pt x="554454" y="526069"/>
                  </a:lnTo>
                  <a:lnTo>
                    <a:pt x="559439" y="523802"/>
                  </a:lnTo>
                  <a:lnTo>
                    <a:pt x="564424" y="521761"/>
                  </a:lnTo>
                  <a:lnTo>
                    <a:pt x="569863" y="520401"/>
                  </a:lnTo>
                  <a:lnTo>
                    <a:pt x="575754" y="519494"/>
                  </a:lnTo>
                  <a:lnTo>
                    <a:pt x="581419" y="519267"/>
                  </a:lnTo>
                  <a:lnTo>
                    <a:pt x="587084" y="519494"/>
                  </a:lnTo>
                  <a:lnTo>
                    <a:pt x="592975" y="520401"/>
                  </a:lnTo>
                  <a:lnTo>
                    <a:pt x="598413" y="521761"/>
                  </a:lnTo>
                  <a:lnTo>
                    <a:pt x="603399" y="523802"/>
                  </a:lnTo>
                  <a:lnTo>
                    <a:pt x="608384" y="526069"/>
                  </a:lnTo>
                  <a:lnTo>
                    <a:pt x="613142" y="529016"/>
                  </a:lnTo>
                  <a:lnTo>
                    <a:pt x="617221" y="532417"/>
                  </a:lnTo>
                  <a:lnTo>
                    <a:pt x="621526" y="535818"/>
                  </a:lnTo>
                  <a:lnTo>
                    <a:pt x="624925" y="539672"/>
                  </a:lnTo>
                  <a:lnTo>
                    <a:pt x="628324" y="544207"/>
                  </a:lnTo>
                  <a:lnTo>
                    <a:pt x="631270" y="548968"/>
                  </a:lnTo>
                  <a:lnTo>
                    <a:pt x="633536" y="553956"/>
                  </a:lnTo>
                  <a:lnTo>
                    <a:pt x="635348" y="559171"/>
                  </a:lnTo>
                  <a:lnTo>
                    <a:pt x="636934" y="564385"/>
                  </a:lnTo>
                  <a:lnTo>
                    <a:pt x="637614" y="570280"/>
                  </a:lnTo>
                  <a:lnTo>
                    <a:pt x="637841" y="575948"/>
                  </a:lnTo>
                  <a:lnTo>
                    <a:pt x="637841" y="698378"/>
                  </a:lnTo>
                  <a:lnTo>
                    <a:pt x="665939" y="698378"/>
                  </a:lnTo>
                  <a:lnTo>
                    <a:pt x="665939" y="575948"/>
                  </a:lnTo>
                  <a:lnTo>
                    <a:pt x="666165" y="570280"/>
                  </a:lnTo>
                  <a:lnTo>
                    <a:pt x="666845" y="564385"/>
                  </a:lnTo>
                  <a:lnTo>
                    <a:pt x="668431" y="559171"/>
                  </a:lnTo>
                  <a:lnTo>
                    <a:pt x="670244" y="553956"/>
                  </a:lnTo>
                  <a:lnTo>
                    <a:pt x="672510" y="548968"/>
                  </a:lnTo>
                  <a:lnTo>
                    <a:pt x="675456" y="544207"/>
                  </a:lnTo>
                  <a:lnTo>
                    <a:pt x="678854" y="539672"/>
                  </a:lnTo>
                  <a:lnTo>
                    <a:pt x="682253" y="535818"/>
                  </a:lnTo>
                  <a:lnTo>
                    <a:pt x="686332" y="532417"/>
                  </a:lnTo>
                  <a:lnTo>
                    <a:pt x="690637" y="529016"/>
                  </a:lnTo>
                  <a:lnTo>
                    <a:pt x="695396" y="526069"/>
                  </a:lnTo>
                  <a:lnTo>
                    <a:pt x="700381" y="523802"/>
                  </a:lnTo>
                  <a:lnTo>
                    <a:pt x="705366" y="521761"/>
                  </a:lnTo>
                  <a:lnTo>
                    <a:pt x="711031" y="520401"/>
                  </a:lnTo>
                  <a:lnTo>
                    <a:pt x="716696" y="519494"/>
                  </a:lnTo>
                  <a:lnTo>
                    <a:pt x="722361" y="519267"/>
                  </a:lnTo>
                  <a:lnTo>
                    <a:pt x="728025" y="519494"/>
                  </a:lnTo>
                  <a:lnTo>
                    <a:pt x="733917" y="520401"/>
                  </a:lnTo>
                  <a:lnTo>
                    <a:pt x="739355" y="521761"/>
                  </a:lnTo>
                  <a:lnTo>
                    <a:pt x="744567" y="523802"/>
                  </a:lnTo>
                  <a:lnTo>
                    <a:pt x="749325" y="526069"/>
                  </a:lnTo>
                  <a:lnTo>
                    <a:pt x="754084" y="529016"/>
                  </a:lnTo>
                  <a:lnTo>
                    <a:pt x="758389" y="532417"/>
                  </a:lnTo>
                  <a:lnTo>
                    <a:pt x="762468" y="535818"/>
                  </a:lnTo>
                  <a:lnTo>
                    <a:pt x="766320" y="539672"/>
                  </a:lnTo>
                  <a:lnTo>
                    <a:pt x="769492" y="544207"/>
                  </a:lnTo>
                  <a:lnTo>
                    <a:pt x="772211" y="548968"/>
                  </a:lnTo>
                  <a:lnTo>
                    <a:pt x="774704" y="553956"/>
                  </a:lnTo>
                  <a:lnTo>
                    <a:pt x="776516" y="559171"/>
                  </a:lnTo>
                  <a:lnTo>
                    <a:pt x="777876" y="564385"/>
                  </a:lnTo>
                  <a:lnTo>
                    <a:pt x="778556" y="570280"/>
                  </a:lnTo>
                  <a:lnTo>
                    <a:pt x="779236" y="575948"/>
                  </a:lnTo>
                  <a:lnTo>
                    <a:pt x="779236" y="810606"/>
                  </a:lnTo>
                  <a:lnTo>
                    <a:pt x="779462" y="818768"/>
                  </a:lnTo>
                  <a:lnTo>
                    <a:pt x="779462" y="955709"/>
                  </a:lnTo>
                  <a:lnTo>
                    <a:pt x="779236" y="961830"/>
                  </a:lnTo>
                  <a:lnTo>
                    <a:pt x="779009" y="967952"/>
                  </a:lnTo>
                  <a:lnTo>
                    <a:pt x="778329" y="974073"/>
                  </a:lnTo>
                  <a:lnTo>
                    <a:pt x="777423" y="979741"/>
                  </a:lnTo>
                  <a:lnTo>
                    <a:pt x="776516" y="985863"/>
                  </a:lnTo>
                  <a:lnTo>
                    <a:pt x="775384" y="991531"/>
                  </a:lnTo>
                  <a:lnTo>
                    <a:pt x="774024" y="996972"/>
                  </a:lnTo>
                  <a:lnTo>
                    <a:pt x="772438" y="1002413"/>
                  </a:lnTo>
                  <a:lnTo>
                    <a:pt x="770625" y="1008082"/>
                  </a:lnTo>
                  <a:lnTo>
                    <a:pt x="768812" y="1013296"/>
                  </a:lnTo>
                  <a:lnTo>
                    <a:pt x="766546" y="1018284"/>
                  </a:lnTo>
                  <a:lnTo>
                    <a:pt x="764280" y="1023272"/>
                  </a:lnTo>
                  <a:lnTo>
                    <a:pt x="761788" y="1028033"/>
                  </a:lnTo>
                  <a:lnTo>
                    <a:pt x="759069" y="1032341"/>
                  </a:lnTo>
                  <a:lnTo>
                    <a:pt x="756350" y="1036875"/>
                  </a:lnTo>
                  <a:lnTo>
                    <a:pt x="753177" y="1040956"/>
                  </a:lnTo>
                  <a:lnTo>
                    <a:pt x="750232" y="1044811"/>
                  </a:lnTo>
                  <a:lnTo>
                    <a:pt x="747059" y="1048892"/>
                  </a:lnTo>
                  <a:lnTo>
                    <a:pt x="743887" y="1052292"/>
                  </a:lnTo>
                  <a:lnTo>
                    <a:pt x="740261" y="1055920"/>
                  </a:lnTo>
                  <a:lnTo>
                    <a:pt x="736636" y="1058867"/>
                  </a:lnTo>
                  <a:lnTo>
                    <a:pt x="732784" y="1061815"/>
                  </a:lnTo>
                  <a:lnTo>
                    <a:pt x="729158" y="1064536"/>
                  </a:lnTo>
                  <a:lnTo>
                    <a:pt x="725080" y="1066803"/>
                  </a:lnTo>
                  <a:lnTo>
                    <a:pt x="721228" y="1069070"/>
                  </a:lnTo>
                  <a:lnTo>
                    <a:pt x="717149" y="1071110"/>
                  </a:lnTo>
                  <a:lnTo>
                    <a:pt x="712844" y="1072471"/>
                  </a:lnTo>
                  <a:lnTo>
                    <a:pt x="708765" y="1074058"/>
                  </a:lnTo>
                  <a:lnTo>
                    <a:pt x="704233" y="1074965"/>
                  </a:lnTo>
                  <a:lnTo>
                    <a:pt x="699701" y="1075872"/>
                  </a:lnTo>
                  <a:lnTo>
                    <a:pt x="695169" y="1076325"/>
                  </a:lnTo>
                  <a:lnTo>
                    <a:pt x="690637" y="1076325"/>
                  </a:lnTo>
                  <a:lnTo>
                    <a:pt x="332392" y="1076325"/>
                  </a:lnTo>
                  <a:lnTo>
                    <a:pt x="327633" y="1076325"/>
                  </a:lnTo>
                  <a:lnTo>
                    <a:pt x="323102" y="1075872"/>
                  </a:lnTo>
                  <a:lnTo>
                    <a:pt x="318570" y="1074965"/>
                  </a:lnTo>
                  <a:lnTo>
                    <a:pt x="314491" y="1074058"/>
                  </a:lnTo>
                  <a:lnTo>
                    <a:pt x="309959" y="1072471"/>
                  </a:lnTo>
                  <a:lnTo>
                    <a:pt x="305880" y="1071110"/>
                  </a:lnTo>
                  <a:lnTo>
                    <a:pt x="301802" y="1069070"/>
                  </a:lnTo>
                  <a:lnTo>
                    <a:pt x="297723" y="1066803"/>
                  </a:lnTo>
                  <a:lnTo>
                    <a:pt x="293644" y="1064536"/>
                  </a:lnTo>
                  <a:lnTo>
                    <a:pt x="290019" y="1061815"/>
                  </a:lnTo>
                  <a:lnTo>
                    <a:pt x="286167" y="1058867"/>
                  </a:lnTo>
                  <a:lnTo>
                    <a:pt x="282541" y="1055920"/>
                  </a:lnTo>
                  <a:lnTo>
                    <a:pt x="279142" y="1052292"/>
                  </a:lnTo>
                  <a:lnTo>
                    <a:pt x="275743" y="1048892"/>
                  </a:lnTo>
                  <a:lnTo>
                    <a:pt x="272571" y="1044811"/>
                  </a:lnTo>
                  <a:lnTo>
                    <a:pt x="269625" y="1040956"/>
                  </a:lnTo>
                  <a:lnTo>
                    <a:pt x="266680" y="1036875"/>
                  </a:lnTo>
                  <a:lnTo>
                    <a:pt x="263961" y="1032341"/>
                  </a:lnTo>
                  <a:lnTo>
                    <a:pt x="261015" y="1028033"/>
                  </a:lnTo>
                  <a:lnTo>
                    <a:pt x="258522" y="1023272"/>
                  </a:lnTo>
                  <a:lnTo>
                    <a:pt x="256483" y="1018284"/>
                  </a:lnTo>
                  <a:lnTo>
                    <a:pt x="254217" y="1013296"/>
                  </a:lnTo>
                  <a:lnTo>
                    <a:pt x="252178" y="1008082"/>
                  </a:lnTo>
                  <a:lnTo>
                    <a:pt x="250365" y="1002413"/>
                  </a:lnTo>
                  <a:lnTo>
                    <a:pt x="249005" y="996972"/>
                  </a:lnTo>
                  <a:lnTo>
                    <a:pt x="247419" y="991531"/>
                  </a:lnTo>
                  <a:lnTo>
                    <a:pt x="246286" y="985863"/>
                  </a:lnTo>
                  <a:lnTo>
                    <a:pt x="245153" y="979741"/>
                  </a:lnTo>
                  <a:lnTo>
                    <a:pt x="244473" y="974073"/>
                  </a:lnTo>
                  <a:lnTo>
                    <a:pt x="244020" y="967952"/>
                  </a:lnTo>
                  <a:lnTo>
                    <a:pt x="243794" y="961830"/>
                  </a:lnTo>
                  <a:lnTo>
                    <a:pt x="243340" y="955709"/>
                  </a:lnTo>
                  <a:lnTo>
                    <a:pt x="243340" y="824890"/>
                  </a:lnTo>
                  <a:lnTo>
                    <a:pt x="243114" y="821942"/>
                  </a:lnTo>
                  <a:lnTo>
                    <a:pt x="242887" y="818541"/>
                  </a:lnTo>
                  <a:lnTo>
                    <a:pt x="242887" y="594658"/>
                  </a:lnTo>
                  <a:lnTo>
                    <a:pt x="239712" y="594176"/>
                  </a:lnTo>
                  <a:lnTo>
                    <a:pt x="232455" y="592361"/>
                  </a:lnTo>
                  <a:lnTo>
                    <a:pt x="225198" y="590773"/>
                  </a:lnTo>
                  <a:lnTo>
                    <a:pt x="217941" y="588731"/>
                  </a:lnTo>
                  <a:lnTo>
                    <a:pt x="210910" y="586690"/>
                  </a:lnTo>
                  <a:lnTo>
                    <a:pt x="203880" y="584421"/>
                  </a:lnTo>
                  <a:lnTo>
                    <a:pt x="197077" y="581925"/>
                  </a:lnTo>
                  <a:lnTo>
                    <a:pt x="190046" y="579430"/>
                  </a:lnTo>
                  <a:lnTo>
                    <a:pt x="183243" y="576480"/>
                  </a:lnTo>
                  <a:lnTo>
                    <a:pt x="176666" y="573758"/>
                  </a:lnTo>
                  <a:lnTo>
                    <a:pt x="170089" y="570582"/>
                  </a:lnTo>
                  <a:lnTo>
                    <a:pt x="163512" y="567179"/>
                  </a:lnTo>
                  <a:lnTo>
                    <a:pt x="157162" y="564002"/>
                  </a:lnTo>
                  <a:lnTo>
                    <a:pt x="150812" y="560599"/>
                  </a:lnTo>
                  <a:lnTo>
                    <a:pt x="144689" y="556743"/>
                  </a:lnTo>
                  <a:lnTo>
                    <a:pt x="138339" y="552886"/>
                  </a:lnTo>
                  <a:lnTo>
                    <a:pt x="132443" y="548802"/>
                  </a:lnTo>
                  <a:lnTo>
                    <a:pt x="126546" y="544718"/>
                  </a:lnTo>
                  <a:lnTo>
                    <a:pt x="120650" y="540635"/>
                  </a:lnTo>
                  <a:lnTo>
                    <a:pt x="114980" y="536097"/>
                  </a:lnTo>
                  <a:lnTo>
                    <a:pt x="109310" y="531560"/>
                  </a:lnTo>
                  <a:lnTo>
                    <a:pt x="103868" y="527022"/>
                  </a:lnTo>
                  <a:lnTo>
                    <a:pt x="98652" y="522031"/>
                  </a:lnTo>
                  <a:lnTo>
                    <a:pt x="92982" y="517267"/>
                  </a:lnTo>
                  <a:lnTo>
                    <a:pt x="87993" y="512049"/>
                  </a:lnTo>
                  <a:lnTo>
                    <a:pt x="83003" y="507058"/>
                  </a:lnTo>
                  <a:lnTo>
                    <a:pt x="78014" y="501840"/>
                  </a:lnTo>
                  <a:lnTo>
                    <a:pt x="73478" y="496395"/>
                  </a:lnTo>
                  <a:lnTo>
                    <a:pt x="68716" y="490950"/>
                  </a:lnTo>
                  <a:lnTo>
                    <a:pt x="64180" y="485505"/>
                  </a:lnTo>
                  <a:lnTo>
                    <a:pt x="59644" y="479833"/>
                  </a:lnTo>
                  <a:lnTo>
                    <a:pt x="55336" y="473708"/>
                  </a:lnTo>
                  <a:lnTo>
                    <a:pt x="51480" y="467809"/>
                  </a:lnTo>
                  <a:lnTo>
                    <a:pt x="47398" y="461683"/>
                  </a:lnTo>
                  <a:lnTo>
                    <a:pt x="43543" y="455785"/>
                  </a:lnTo>
                  <a:lnTo>
                    <a:pt x="39914" y="449659"/>
                  </a:lnTo>
                  <a:lnTo>
                    <a:pt x="36512" y="443080"/>
                  </a:lnTo>
                  <a:lnTo>
                    <a:pt x="32884" y="436501"/>
                  </a:lnTo>
                  <a:lnTo>
                    <a:pt x="29709" y="430148"/>
                  </a:lnTo>
                  <a:lnTo>
                    <a:pt x="26761" y="423569"/>
                  </a:lnTo>
                  <a:lnTo>
                    <a:pt x="23812" y="416990"/>
                  </a:lnTo>
                  <a:lnTo>
                    <a:pt x="21091" y="410184"/>
                  </a:lnTo>
                  <a:lnTo>
                    <a:pt x="18370" y="403151"/>
                  </a:lnTo>
                  <a:lnTo>
                    <a:pt x="15875" y="396344"/>
                  </a:lnTo>
                  <a:lnTo>
                    <a:pt x="13607" y="389311"/>
                  </a:lnTo>
                  <a:lnTo>
                    <a:pt x="11566" y="382278"/>
                  </a:lnTo>
                  <a:lnTo>
                    <a:pt x="9525" y="375019"/>
                  </a:lnTo>
                  <a:lnTo>
                    <a:pt x="7711" y="367759"/>
                  </a:lnTo>
                  <a:lnTo>
                    <a:pt x="6350" y="360499"/>
                  </a:lnTo>
                  <a:lnTo>
                    <a:pt x="4762" y="353239"/>
                  </a:lnTo>
                  <a:lnTo>
                    <a:pt x="3628" y="345752"/>
                  </a:lnTo>
                  <a:lnTo>
                    <a:pt x="2495" y="338265"/>
                  </a:lnTo>
                  <a:lnTo>
                    <a:pt x="1587" y="330779"/>
                  </a:lnTo>
                  <a:lnTo>
                    <a:pt x="1134" y="323065"/>
                  </a:lnTo>
                  <a:lnTo>
                    <a:pt x="680" y="315351"/>
                  </a:lnTo>
                  <a:lnTo>
                    <a:pt x="227" y="307865"/>
                  </a:lnTo>
                  <a:lnTo>
                    <a:pt x="0" y="300151"/>
                  </a:lnTo>
                  <a:lnTo>
                    <a:pt x="227" y="292437"/>
                  </a:lnTo>
                  <a:lnTo>
                    <a:pt x="680" y="284724"/>
                  </a:lnTo>
                  <a:lnTo>
                    <a:pt x="1134" y="277010"/>
                  </a:lnTo>
                  <a:lnTo>
                    <a:pt x="1587" y="269523"/>
                  </a:lnTo>
                  <a:lnTo>
                    <a:pt x="2495" y="261810"/>
                  </a:lnTo>
                  <a:lnTo>
                    <a:pt x="3628" y="254323"/>
                  </a:lnTo>
                  <a:lnTo>
                    <a:pt x="4762" y="247063"/>
                  </a:lnTo>
                  <a:lnTo>
                    <a:pt x="6350" y="239576"/>
                  </a:lnTo>
                  <a:lnTo>
                    <a:pt x="7711" y="232316"/>
                  </a:lnTo>
                  <a:lnTo>
                    <a:pt x="9525" y="225056"/>
                  </a:lnTo>
                  <a:lnTo>
                    <a:pt x="11566" y="217797"/>
                  </a:lnTo>
                  <a:lnTo>
                    <a:pt x="13607" y="210990"/>
                  </a:lnTo>
                  <a:lnTo>
                    <a:pt x="15875" y="203957"/>
                  </a:lnTo>
                  <a:lnTo>
                    <a:pt x="18370" y="196924"/>
                  </a:lnTo>
                  <a:lnTo>
                    <a:pt x="21091" y="189891"/>
                  </a:lnTo>
                  <a:lnTo>
                    <a:pt x="23812" y="183312"/>
                  </a:lnTo>
                  <a:lnTo>
                    <a:pt x="26761" y="176506"/>
                  </a:lnTo>
                  <a:lnTo>
                    <a:pt x="29709" y="169927"/>
                  </a:lnTo>
                  <a:lnTo>
                    <a:pt x="32884" y="163574"/>
                  </a:lnTo>
                  <a:lnTo>
                    <a:pt x="36512" y="156995"/>
                  </a:lnTo>
                  <a:lnTo>
                    <a:pt x="39914" y="150870"/>
                  </a:lnTo>
                  <a:lnTo>
                    <a:pt x="43543" y="144517"/>
                  </a:lnTo>
                  <a:lnTo>
                    <a:pt x="47398" y="138392"/>
                  </a:lnTo>
                  <a:lnTo>
                    <a:pt x="51480" y="132266"/>
                  </a:lnTo>
                  <a:lnTo>
                    <a:pt x="55336" y="126367"/>
                  </a:lnTo>
                  <a:lnTo>
                    <a:pt x="59644" y="120696"/>
                  </a:lnTo>
                  <a:lnTo>
                    <a:pt x="64180" y="115024"/>
                  </a:lnTo>
                  <a:lnTo>
                    <a:pt x="68716" y="109125"/>
                  </a:lnTo>
                  <a:lnTo>
                    <a:pt x="73478" y="103680"/>
                  </a:lnTo>
                  <a:lnTo>
                    <a:pt x="78014" y="98235"/>
                  </a:lnTo>
                  <a:lnTo>
                    <a:pt x="83003" y="93017"/>
                  </a:lnTo>
                  <a:lnTo>
                    <a:pt x="87993" y="88026"/>
                  </a:lnTo>
                  <a:lnTo>
                    <a:pt x="92982" y="82808"/>
                  </a:lnTo>
                  <a:lnTo>
                    <a:pt x="98652" y="78044"/>
                  </a:lnTo>
                  <a:lnTo>
                    <a:pt x="103868" y="73279"/>
                  </a:lnTo>
                  <a:lnTo>
                    <a:pt x="109310" y="68515"/>
                  </a:lnTo>
                  <a:lnTo>
                    <a:pt x="114980" y="63978"/>
                  </a:lnTo>
                  <a:lnTo>
                    <a:pt x="120650" y="59667"/>
                  </a:lnTo>
                  <a:lnTo>
                    <a:pt x="126546" y="55357"/>
                  </a:lnTo>
                  <a:lnTo>
                    <a:pt x="132443" y="51273"/>
                  </a:lnTo>
                  <a:lnTo>
                    <a:pt x="138339" y="47416"/>
                  </a:lnTo>
                  <a:lnTo>
                    <a:pt x="144689" y="43332"/>
                  </a:lnTo>
                  <a:lnTo>
                    <a:pt x="150812" y="39929"/>
                  </a:lnTo>
                  <a:lnTo>
                    <a:pt x="157162" y="36073"/>
                  </a:lnTo>
                  <a:lnTo>
                    <a:pt x="163512" y="32896"/>
                  </a:lnTo>
                  <a:lnTo>
                    <a:pt x="170089" y="29720"/>
                  </a:lnTo>
                  <a:lnTo>
                    <a:pt x="176666" y="26317"/>
                  </a:lnTo>
                  <a:lnTo>
                    <a:pt x="183243" y="23595"/>
                  </a:lnTo>
                  <a:lnTo>
                    <a:pt x="190046" y="20872"/>
                  </a:lnTo>
                  <a:lnTo>
                    <a:pt x="197077" y="18150"/>
                  </a:lnTo>
                  <a:lnTo>
                    <a:pt x="203880" y="15654"/>
                  </a:lnTo>
                  <a:lnTo>
                    <a:pt x="210910" y="13385"/>
                  </a:lnTo>
                  <a:lnTo>
                    <a:pt x="217941" y="11344"/>
                  </a:lnTo>
                  <a:lnTo>
                    <a:pt x="225198" y="9529"/>
                  </a:lnTo>
                  <a:lnTo>
                    <a:pt x="232455" y="7714"/>
                  </a:lnTo>
                  <a:lnTo>
                    <a:pt x="239712" y="6126"/>
                  </a:lnTo>
                  <a:lnTo>
                    <a:pt x="247197" y="4764"/>
                  </a:lnTo>
                  <a:lnTo>
                    <a:pt x="254454" y="3403"/>
                  </a:lnTo>
                  <a:lnTo>
                    <a:pt x="261711" y="2496"/>
                  </a:lnTo>
                  <a:lnTo>
                    <a:pt x="269648" y="1361"/>
                  </a:lnTo>
                  <a:lnTo>
                    <a:pt x="277132" y="907"/>
                  </a:lnTo>
                  <a:lnTo>
                    <a:pt x="284843" y="454"/>
                  </a:lnTo>
                  <a:lnTo>
                    <a:pt x="292554" y="227"/>
                  </a:lnTo>
                  <a:lnTo>
                    <a:pt x="300265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402" name="组合 34"/>
          <p:cNvGrpSpPr/>
          <p:nvPr/>
        </p:nvGrpSpPr>
        <p:grpSpPr bwMode="auto">
          <a:xfrm>
            <a:off x="948268" y="3069650"/>
            <a:ext cx="6034617" cy="662042"/>
            <a:chOff x="397513" y="3594017"/>
            <a:chExt cx="5542639" cy="605752"/>
          </a:xfrm>
        </p:grpSpPr>
        <p:sp>
          <p:nvSpPr>
            <p:cNvPr id="28" name="椭圆 27"/>
            <p:cNvSpPr/>
            <p:nvPr/>
          </p:nvSpPr>
          <p:spPr>
            <a:xfrm>
              <a:off x="397513" y="3773695"/>
              <a:ext cx="425759" cy="4260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04" name="文本框 28"/>
            <p:cNvSpPr txBox="1">
              <a:spLocks noChangeArrowheads="1"/>
            </p:cNvSpPr>
            <p:nvPr/>
          </p:nvSpPr>
          <p:spPr bwMode="auto">
            <a:xfrm>
              <a:off x="827584" y="3594017"/>
              <a:ext cx="5112568" cy="594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200000"/>
                </a:lnSpc>
                <a:buFont typeface="Arial" panose="020B0604020202020204" pitchFamily="34" charset="0"/>
                <a:buNone/>
              </a:pPr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部门名称：</a:t>
              </a:r>
              <a:r>
                <a:rPr lang="zh-TW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製造事業群</a:t>
              </a:r>
              <a:r>
                <a:rPr lang="en-US" altLang="zh-TW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TW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大陸</a:t>
              </a:r>
              <a:r>
                <a:rPr lang="en-US" altLang="zh-TW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).T</a:t>
              </a:r>
              <a:r>
                <a:rPr lang="zh-TW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客戶服務中心</a:t>
              </a:r>
              <a:r>
                <a:rPr lang="en-US" altLang="zh-TW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TW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工程技術一部</a:t>
              </a:r>
              <a:endPara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KSO_Shape"/>
            <p:cNvSpPr>
              <a:spLocks noChangeArrowheads="1"/>
            </p:cNvSpPr>
            <p:nvPr/>
          </p:nvSpPr>
          <p:spPr bwMode="auto">
            <a:xfrm>
              <a:off x="510271" y="3878277"/>
              <a:ext cx="219684" cy="216910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6982885" y="2061634"/>
            <a:ext cx="4828116" cy="373168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2135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703485" y="1706034"/>
            <a:ext cx="4178300" cy="369570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2135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408" name="组合 3"/>
          <p:cNvGrpSpPr/>
          <p:nvPr/>
        </p:nvGrpSpPr>
        <p:grpSpPr bwMode="auto">
          <a:xfrm>
            <a:off x="948267" y="1900768"/>
            <a:ext cx="5325533" cy="465667"/>
            <a:chOff x="1121" y="2424"/>
            <a:chExt cx="6288" cy="550"/>
          </a:xfrm>
        </p:grpSpPr>
        <p:grpSp>
          <p:nvGrpSpPr>
            <p:cNvPr id="16409" name="组合 32"/>
            <p:cNvGrpSpPr/>
            <p:nvPr/>
          </p:nvGrpSpPr>
          <p:grpSpPr bwMode="auto">
            <a:xfrm>
              <a:off x="1121" y="2424"/>
              <a:ext cx="6288" cy="550"/>
              <a:chOff x="397513" y="2522371"/>
              <a:chExt cx="4890264" cy="426886"/>
            </a:xfrm>
          </p:grpSpPr>
          <p:sp>
            <p:nvSpPr>
              <p:cNvPr id="16410" name="文本框 15"/>
              <p:cNvSpPr txBox="1">
                <a:spLocks noChangeArrowheads="1"/>
              </p:cNvSpPr>
              <p:nvPr/>
            </p:nvSpPr>
            <p:spPr bwMode="auto">
              <a:xfrm>
                <a:off x="827584" y="2544872"/>
                <a:ext cx="4460193" cy="385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13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同仁姓名：</a:t>
                </a:r>
                <a:r>
                  <a:rPr lang="en-US" altLang="zh-CN" sz="213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02880 </a:t>
                </a:r>
                <a:r>
                  <a:rPr lang="zh-CN" altLang="en-US" sz="213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陈 鹏</a:t>
                </a:r>
                <a:endPara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7513" y="2522371"/>
                <a:ext cx="425663" cy="42688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  <a:defRPr/>
                </a:pPr>
                <a:endParaRPr lang="zh-CN" altLang="en-US" sz="2135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412" name="Freeform 803"/>
            <p:cNvSpPr>
              <a:spLocks noChangeArrowheads="1"/>
            </p:cNvSpPr>
            <p:nvPr/>
          </p:nvSpPr>
          <p:spPr bwMode="auto">
            <a:xfrm>
              <a:off x="1224" y="2484"/>
              <a:ext cx="366" cy="368"/>
            </a:xfrm>
            <a:custGeom>
              <a:avLst/>
              <a:gdLst>
                <a:gd name="T0" fmla="*/ 174 w 174"/>
                <a:gd name="T1" fmla="*/ 139 h 166"/>
                <a:gd name="T2" fmla="*/ 153 w 174"/>
                <a:gd name="T3" fmla="*/ 126 h 166"/>
                <a:gd name="T4" fmla="*/ 126 w 174"/>
                <a:gd name="T5" fmla="*/ 115 h 166"/>
                <a:gd name="T6" fmla="*/ 118 w 174"/>
                <a:gd name="T7" fmla="*/ 112 h 166"/>
                <a:gd name="T8" fmla="*/ 111 w 174"/>
                <a:gd name="T9" fmla="*/ 100 h 166"/>
                <a:gd name="T10" fmla="*/ 106 w 174"/>
                <a:gd name="T11" fmla="*/ 100 h 166"/>
                <a:gd name="T12" fmla="*/ 111 w 174"/>
                <a:gd name="T13" fmla="*/ 90 h 166"/>
                <a:gd name="T14" fmla="*/ 113 w 174"/>
                <a:gd name="T15" fmla="*/ 79 h 166"/>
                <a:gd name="T16" fmla="*/ 118 w 174"/>
                <a:gd name="T17" fmla="*/ 74 h 166"/>
                <a:gd name="T18" fmla="*/ 121 w 174"/>
                <a:gd name="T19" fmla="*/ 67 h 166"/>
                <a:gd name="T20" fmla="*/ 120 w 174"/>
                <a:gd name="T21" fmla="*/ 54 h 166"/>
                <a:gd name="T22" fmla="*/ 118 w 174"/>
                <a:gd name="T23" fmla="*/ 49 h 166"/>
                <a:gd name="T24" fmla="*/ 119 w 174"/>
                <a:gd name="T25" fmla="*/ 32 h 166"/>
                <a:gd name="T26" fmla="*/ 118 w 174"/>
                <a:gd name="T27" fmla="*/ 20 h 166"/>
                <a:gd name="T28" fmla="*/ 113 w 174"/>
                <a:gd name="T29" fmla="*/ 13 h 166"/>
                <a:gd name="T30" fmla="*/ 108 w 174"/>
                <a:gd name="T31" fmla="*/ 12 h 166"/>
                <a:gd name="T32" fmla="*/ 104 w 174"/>
                <a:gd name="T33" fmla="*/ 9 h 166"/>
                <a:gd name="T34" fmla="*/ 67 w 174"/>
                <a:gd name="T35" fmla="*/ 9 h 166"/>
                <a:gd name="T36" fmla="*/ 54 w 174"/>
                <a:gd name="T37" fmla="*/ 48 h 166"/>
                <a:gd name="T38" fmla="*/ 52 w 174"/>
                <a:gd name="T39" fmla="*/ 57 h 166"/>
                <a:gd name="T40" fmla="*/ 57 w 174"/>
                <a:gd name="T41" fmla="*/ 76 h 166"/>
                <a:gd name="T42" fmla="*/ 60 w 174"/>
                <a:gd name="T43" fmla="*/ 77 h 166"/>
                <a:gd name="T44" fmla="*/ 62 w 174"/>
                <a:gd name="T45" fmla="*/ 91 h 166"/>
                <a:gd name="T46" fmla="*/ 67 w 174"/>
                <a:gd name="T47" fmla="*/ 99 h 166"/>
                <a:gd name="T48" fmla="*/ 63 w 174"/>
                <a:gd name="T49" fmla="*/ 100 h 166"/>
                <a:gd name="T50" fmla="*/ 56 w 174"/>
                <a:gd name="T51" fmla="*/ 112 h 166"/>
                <a:gd name="T52" fmla="*/ 48 w 174"/>
                <a:gd name="T53" fmla="*/ 115 h 166"/>
                <a:gd name="T54" fmla="*/ 21 w 174"/>
                <a:gd name="T55" fmla="*/ 126 h 166"/>
                <a:gd name="T56" fmla="*/ 0 w 174"/>
                <a:gd name="T57" fmla="*/ 139 h 166"/>
                <a:gd name="T58" fmla="*/ 0 w 174"/>
                <a:gd name="T59" fmla="*/ 166 h 166"/>
                <a:gd name="T60" fmla="*/ 76 w 174"/>
                <a:gd name="T61" fmla="*/ 166 h 166"/>
                <a:gd name="T62" fmla="*/ 82 w 174"/>
                <a:gd name="T63" fmla="*/ 127 h 166"/>
                <a:gd name="T64" fmla="*/ 77 w 174"/>
                <a:gd name="T65" fmla="*/ 117 h 166"/>
                <a:gd name="T66" fmla="*/ 88 w 174"/>
                <a:gd name="T67" fmla="*/ 112 h 166"/>
                <a:gd name="T68" fmla="*/ 97 w 174"/>
                <a:gd name="T69" fmla="*/ 117 h 166"/>
                <a:gd name="T70" fmla="*/ 92 w 174"/>
                <a:gd name="T71" fmla="*/ 128 h 166"/>
                <a:gd name="T72" fmla="*/ 101 w 174"/>
                <a:gd name="T73" fmla="*/ 166 h 166"/>
                <a:gd name="T74" fmla="*/ 174 w 174"/>
                <a:gd name="T75" fmla="*/ 166 h 166"/>
                <a:gd name="T76" fmla="*/ 174 w 174"/>
                <a:gd name="T77" fmla="*/ 1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" h="166">
                  <a:moveTo>
                    <a:pt x="174" y="139"/>
                  </a:moveTo>
                  <a:cubicBezTo>
                    <a:pt x="171" y="131"/>
                    <a:pt x="161" y="129"/>
                    <a:pt x="153" y="126"/>
                  </a:cubicBezTo>
                  <a:cubicBezTo>
                    <a:pt x="144" y="122"/>
                    <a:pt x="135" y="118"/>
                    <a:pt x="126" y="115"/>
                  </a:cubicBezTo>
                  <a:cubicBezTo>
                    <a:pt x="123" y="114"/>
                    <a:pt x="121" y="113"/>
                    <a:pt x="118" y="112"/>
                  </a:cubicBezTo>
                  <a:cubicBezTo>
                    <a:pt x="115" y="110"/>
                    <a:pt x="113" y="104"/>
                    <a:pt x="111" y="100"/>
                  </a:cubicBezTo>
                  <a:cubicBezTo>
                    <a:pt x="109" y="100"/>
                    <a:pt x="108" y="100"/>
                    <a:pt x="106" y="100"/>
                  </a:cubicBezTo>
                  <a:cubicBezTo>
                    <a:pt x="106" y="94"/>
                    <a:pt x="110" y="94"/>
                    <a:pt x="111" y="90"/>
                  </a:cubicBezTo>
                  <a:cubicBezTo>
                    <a:pt x="112" y="86"/>
                    <a:pt x="111" y="82"/>
                    <a:pt x="113" y="79"/>
                  </a:cubicBezTo>
                  <a:cubicBezTo>
                    <a:pt x="114" y="76"/>
                    <a:pt x="117" y="76"/>
                    <a:pt x="118" y="74"/>
                  </a:cubicBezTo>
                  <a:cubicBezTo>
                    <a:pt x="120" y="73"/>
                    <a:pt x="120" y="69"/>
                    <a:pt x="121" y="67"/>
                  </a:cubicBezTo>
                  <a:cubicBezTo>
                    <a:pt x="122" y="63"/>
                    <a:pt x="122" y="58"/>
                    <a:pt x="120" y="54"/>
                  </a:cubicBezTo>
                  <a:cubicBezTo>
                    <a:pt x="119" y="52"/>
                    <a:pt x="119" y="51"/>
                    <a:pt x="118" y="49"/>
                  </a:cubicBezTo>
                  <a:cubicBezTo>
                    <a:pt x="118" y="45"/>
                    <a:pt x="119" y="35"/>
                    <a:pt x="119" y="32"/>
                  </a:cubicBezTo>
                  <a:cubicBezTo>
                    <a:pt x="119" y="26"/>
                    <a:pt x="119" y="26"/>
                    <a:pt x="118" y="20"/>
                  </a:cubicBezTo>
                  <a:cubicBezTo>
                    <a:pt x="118" y="20"/>
                    <a:pt x="116" y="14"/>
                    <a:pt x="113" y="13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90" y="0"/>
                    <a:pt x="75" y="6"/>
                    <a:pt x="67" y="9"/>
                  </a:cubicBezTo>
                  <a:cubicBezTo>
                    <a:pt x="56" y="13"/>
                    <a:pt x="49" y="24"/>
                    <a:pt x="54" y="48"/>
                  </a:cubicBezTo>
                  <a:cubicBezTo>
                    <a:pt x="55" y="52"/>
                    <a:pt x="51" y="54"/>
                    <a:pt x="52" y="57"/>
                  </a:cubicBezTo>
                  <a:cubicBezTo>
                    <a:pt x="52" y="61"/>
                    <a:pt x="52" y="73"/>
                    <a:pt x="57" y="76"/>
                  </a:cubicBezTo>
                  <a:cubicBezTo>
                    <a:pt x="57" y="76"/>
                    <a:pt x="61" y="77"/>
                    <a:pt x="60" y="77"/>
                  </a:cubicBezTo>
                  <a:cubicBezTo>
                    <a:pt x="61" y="82"/>
                    <a:pt x="61" y="87"/>
                    <a:pt x="62" y="91"/>
                  </a:cubicBezTo>
                  <a:cubicBezTo>
                    <a:pt x="63" y="94"/>
                    <a:pt x="66" y="95"/>
                    <a:pt x="67" y="9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1" y="104"/>
                    <a:pt x="59" y="110"/>
                    <a:pt x="56" y="112"/>
                  </a:cubicBezTo>
                  <a:cubicBezTo>
                    <a:pt x="53" y="113"/>
                    <a:pt x="51" y="114"/>
                    <a:pt x="48" y="115"/>
                  </a:cubicBezTo>
                  <a:cubicBezTo>
                    <a:pt x="39" y="118"/>
                    <a:pt x="30" y="122"/>
                    <a:pt x="21" y="126"/>
                  </a:cubicBezTo>
                  <a:cubicBezTo>
                    <a:pt x="13" y="129"/>
                    <a:pt x="3" y="131"/>
                    <a:pt x="0" y="139"/>
                  </a:cubicBezTo>
                  <a:cubicBezTo>
                    <a:pt x="0" y="145"/>
                    <a:pt x="0" y="158"/>
                    <a:pt x="0" y="166"/>
                  </a:cubicBezTo>
                  <a:cubicBezTo>
                    <a:pt x="76" y="166"/>
                    <a:pt x="76" y="166"/>
                    <a:pt x="76" y="166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58"/>
                    <a:pt x="174" y="145"/>
                    <a:pt x="174" y="139"/>
                  </a:cubicBezTo>
                  <a:close/>
                </a:path>
              </a:pathLst>
            </a:custGeom>
            <a:solidFill>
              <a:srgbClr val="435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84" y="2178325"/>
            <a:ext cx="2689902" cy="310673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51618" y="1720851"/>
            <a:ext cx="7325275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9pPr>
          </a:lstStyle>
          <a:p>
            <a:r>
              <a:rPr lang="zh-CN" altLang="zh-CN" sz="18400">
                <a:solidFill>
                  <a:srgbClr val="BDD7EE"/>
                </a:solidFill>
                <a:latin typeface="Impact" panose="020B0806030902050204" pitchFamily="34" charset="0"/>
              </a:rPr>
              <a:t>THANKS</a:t>
            </a:r>
            <a:endParaRPr lang="zh-CN" altLang="zh-CN" sz="18400">
              <a:solidFill>
                <a:srgbClr val="BDD7EE"/>
              </a:solidFill>
              <a:latin typeface="Impact" panose="020B080603090205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765301" y="4119034"/>
            <a:ext cx="8659284" cy="5799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5335" spc="400" noProof="1">
              <a:ln w="3175">
                <a:noFill/>
              </a:ln>
              <a:solidFill>
                <a:schemeClr val="accent1">
                  <a:lumMod val="50000"/>
                </a:schemeClr>
              </a:solidFill>
              <a:latin typeface="方正毡笔黑繁体" pitchFamily="65" charset="-122"/>
              <a:ea typeface="方正毡笔黑繁体" pitchFamily="65" charset="-122"/>
            </a:endParaRPr>
          </a:p>
        </p:txBody>
      </p:sp>
      <p:sp>
        <p:nvSpPr>
          <p:cNvPr id="54275" name="KSO_Shape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05434" y="1720851"/>
            <a:ext cx="571500" cy="692149"/>
          </a:xfrm>
          <a:custGeom>
            <a:avLst/>
            <a:gdLst>
              <a:gd name="T0" fmla="*/ 0 w 968375"/>
              <a:gd name="T1" fmla="*/ 5 h 1170887"/>
              <a:gd name="T2" fmla="*/ 2 w 968375"/>
              <a:gd name="T3" fmla="*/ 5 h 1170887"/>
              <a:gd name="T4" fmla="*/ 4 w 968375"/>
              <a:gd name="T5" fmla="*/ 5 h 1170887"/>
              <a:gd name="T6" fmla="*/ 4 w 968375"/>
              <a:gd name="T7" fmla="*/ 5 h 1170887"/>
              <a:gd name="T8" fmla="*/ 2 w 968375"/>
              <a:gd name="T9" fmla="*/ 6 h 1170887"/>
              <a:gd name="T10" fmla="*/ 0 w 968375"/>
              <a:gd name="T11" fmla="*/ 5 h 1170887"/>
              <a:gd name="T12" fmla="*/ 0 w 968375"/>
              <a:gd name="T13" fmla="*/ 5 h 1170887"/>
              <a:gd name="T14" fmla="*/ 4 w 968375"/>
              <a:gd name="T15" fmla="*/ 3 h 1170887"/>
              <a:gd name="T16" fmla="*/ 5 w 968375"/>
              <a:gd name="T17" fmla="*/ 4 h 1170887"/>
              <a:gd name="T18" fmla="*/ 4 w 968375"/>
              <a:gd name="T19" fmla="*/ 4 h 1170887"/>
              <a:gd name="T20" fmla="*/ 4 w 968375"/>
              <a:gd name="T21" fmla="*/ 4 h 1170887"/>
              <a:gd name="T22" fmla="*/ 4 w 968375"/>
              <a:gd name="T23" fmla="*/ 4 h 1170887"/>
              <a:gd name="T24" fmla="*/ 4 w 968375"/>
              <a:gd name="T25" fmla="*/ 4 h 1170887"/>
              <a:gd name="T26" fmla="*/ 4 w 968375"/>
              <a:gd name="T27" fmla="*/ 4 h 1170887"/>
              <a:gd name="T28" fmla="*/ 4 w 968375"/>
              <a:gd name="T29" fmla="*/ 4 h 1170887"/>
              <a:gd name="T30" fmla="*/ 4 w 968375"/>
              <a:gd name="T31" fmla="*/ 3 h 1170887"/>
              <a:gd name="T32" fmla="*/ 4 w 968375"/>
              <a:gd name="T33" fmla="*/ 3 h 1170887"/>
              <a:gd name="T34" fmla="*/ 4 w 968375"/>
              <a:gd name="T35" fmla="*/ 3 h 1170887"/>
              <a:gd name="T36" fmla="*/ 2 w 968375"/>
              <a:gd name="T37" fmla="*/ 5 h 1170887"/>
              <a:gd name="T38" fmla="*/ 0 w 968375"/>
              <a:gd name="T39" fmla="*/ 3 h 1170887"/>
              <a:gd name="T40" fmla="*/ 0 w 968375"/>
              <a:gd name="T41" fmla="*/ 3 h 1170887"/>
              <a:gd name="T42" fmla="*/ 2 w 968375"/>
              <a:gd name="T43" fmla="*/ 4 h 1170887"/>
              <a:gd name="T44" fmla="*/ 4 w 968375"/>
              <a:gd name="T45" fmla="*/ 3 h 1170887"/>
              <a:gd name="T46" fmla="*/ 4 w 968375"/>
              <a:gd name="T47" fmla="*/ 3 h 1170887"/>
              <a:gd name="T48" fmla="*/ 2 w 968375"/>
              <a:gd name="T49" fmla="*/ 2 h 1170887"/>
              <a:gd name="T50" fmla="*/ 4 w 968375"/>
              <a:gd name="T51" fmla="*/ 3 h 1170887"/>
              <a:gd name="T52" fmla="*/ 4 w 968375"/>
              <a:gd name="T53" fmla="*/ 3 h 1170887"/>
              <a:gd name="T54" fmla="*/ 2 w 968375"/>
              <a:gd name="T55" fmla="*/ 2 h 1170887"/>
              <a:gd name="T56" fmla="*/ 0 w 968375"/>
              <a:gd name="T57" fmla="*/ 3 h 1170887"/>
              <a:gd name="T58" fmla="*/ 0 w 968375"/>
              <a:gd name="T59" fmla="*/ 3 h 1170887"/>
              <a:gd name="T60" fmla="*/ 2 w 968375"/>
              <a:gd name="T61" fmla="*/ 2 h 1170887"/>
              <a:gd name="T62" fmla="*/ 3 w 968375"/>
              <a:gd name="T63" fmla="*/ 0 h 1170887"/>
              <a:gd name="T64" fmla="*/ 3 w 968375"/>
              <a:gd name="T65" fmla="*/ 2 h 1170887"/>
              <a:gd name="T66" fmla="*/ 3 w 968375"/>
              <a:gd name="T67" fmla="*/ 0 h 1170887"/>
              <a:gd name="T68" fmla="*/ 1 w 968375"/>
              <a:gd name="T69" fmla="*/ 0 h 1170887"/>
              <a:gd name="T70" fmla="*/ 1 w 968375"/>
              <a:gd name="T71" fmla="*/ 2 h 1170887"/>
              <a:gd name="T72" fmla="*/ 1 w 968375"/>
              <a:gd name="T73" fmla="*/ 0 h 1170887"/>
              <a:gd name="T74" fmla="*/ 2 w 968375"/>
              <a:gd name="T75" fmla="*/ 0 h 1170887"/>
              <a:gd name="T76" fmla="*/ 2 w 968375"/>
              <a:gd name="T77" fmla="*/ 2 h 1170887"/>
              <a:gd name="T78" fmla="*/ 2 w 968375"/>
              <a:gd name="T79" fmla="*/ 0 h 117088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68375" h="1170887">
                <a:moveTo>
                  <a:pt x="86328" y="968447"/>
                </a:moveTo>
                <a:cubicBezTo>
                  <a:pt x="120108" y="1054672"/>
                  <a:pt x="258984" y="1114654"/>
                  <a:pt x="416627" y="1114654"/>
                </a:cubicBezTo>
                <a:cubicBezTo>
                  <a:pt x="566762" y="1114654"/>
                  <a:pt x="701884" y="1058421"/>
                  <a:pt x="743172" y="975945"/>
                </a:cubicBezTo>
                <a:cubicBezTo>
                  <a:pt x="791966" y="998438"/>
                  <a:pt x="791966" y="998438"/>
                  <a:pt x="791966" y="998438"/>
                </a:cubicBezTo>
                <a:cubicBezTo>
                  <a:pt x="743172" y="1103407"/>
                  <a:pt x="589283" y="1170887"/>
                  <a:pt x="416627" y="1170887"/>
                </a:cubicBezTo>
                <a:cubicBezTo>
                  <a:pt x="236464" y="1170887"/>
                  <a:pt x="78821" y="1095909"/>
                  <a:pt x="33780" y="990941"/>
                </a:cubicBezTo>
                <a:cubicBezTo>
                  <a:pt x="86328" y="968447"/>
                  <a:pt x="86328" y="968447"/>
                  <a:pt x="86328" y="968447"/>
                </a:cubicBezTo>
                <a:close/>
                <a:moveTo>
                  <a:pt x="870787" y="619801"/>
                </a:moveTo>
                <a:cubicBezTo>
                  <a:pt x="927088" y="634796"/>
                  <a:pt x="968375" y="683532"/>
                  <a:pt x="968375" y="739765"/>
                </a:cubicBezTo>
                <a:cubicBezTo>
                  <a:pt x="968375" y="810994"/>
                  <a:pt x="912074" y="863478"/>
                  <a:pt x="844513" y="863478"/>
                </a:cubicBezTo>
                <a:cubicBezTo>
                  <a:pt x="829500" y="863478"/>
                  <a:pt x="814486" y="863478"/>
                  <a:pt x="799473" y="855981"/>
                </a:cubicBezTo>
                <a:cubicBezTo>
                  <a:pt x="810733" y="840985"/>
                  <a:pt x="821993" y="822241"/>
                  <a:pt x="829500" y="807245"/>
                </a:cubicBezTo>
                <a:cubicBezTo>
                  <a:pt x="833253" y="807245"/>
                  <a:pt x="840760" y="810994"/>
                  <a:pt x="844513" y="810994"/>
                </a:cubicBezTo>
                <a:cubicBezTo>
                  <a:pt x="882047" y="810994"/>
                  <a:pt x="912074" y="777254"/>
                  <a:pt x="912074" y="739765"/>
                </a:cubicBezTo>
                <a:cubicBezTo>
                  <a:pt x="912074" y="713523"/>
                  <a:pt x="893307" y="687281"/>
                  <a:pt x="867034" y="676034"/>
                </a:cubicBezTo>
                <a:cubicBezTo>
                  <a:pt x="870787" y="661038"/>
                  <a:pt x="870787" y="642294"/>
                  <a:pt x="870787" y="619801"/>
                </a:cubicBezTo>
                <a:close/>
                <a:moveTo>
                  <a:pt x="821993" y="537325"/>
                </a:moveTo>
                <a:cubicBezTo>
                  <a:pt x="825746" y="556070"/>
                  <a:pt x="829500" y="582312"/>
                  <a:pt x="829500" y="612303"/>
                </a:cubicBezTo>
                <a:cubicBezTo>
                  <a:pt x="829500" y="840985"/>
                  <a:pt x="645584" y="1024681"/>
                  <a:pt x="416627" y="1024681"/>
                </a:cubicBezTo>
                <a:cubicBezTo>
                  <a:pt x="187669" y="1024681"/>
                  <a:pt x="0" y="840985"/>
                  <a:pt x="0" y="612303"/>
                </a:cubicBezTo>
                <a:cubicBezTo>
                  <a:pt x="0" y="586061"/>
                  <a:pt x="3753" y="563567"/>
                  <a:pt x="7507" y="544823"/>
                </a:cubicBezTo>
                <a:cubicBezTo>
                  <a:pt x="7507" y="664787"/>
                  <a:pt x="187669" y="758510"/>
                  <a:pt x="416627" y="758510"/>
                </a:cubicBezTo>
                <a:cubicBezTo>
                  <a:pt x="641830" y="758510"/>
                  <a:pt x="821993" y="664787"/>
                  <a:pt x="821993" y="544823"/>
                </a:cubicBezTo>
                <a:cubicBezTo>
                  <a:pt x="821993" y="541074"/>
                  <a:pt x="821993" y="541074"/>
                  <a:pt x="821993" y="537325"/>
                </a:cubicBezTo>
                <a:close/>
                <a:moveTo>
                  <a:pt x="416627" y="372374"/>
                </a:moveTo>
                <a:cubicBezTo>
                  <a:pt x="611803" y="372374"/>
                  <a:pt x="776952" y="451101"/>
                  <a:pt x="776952" y="544823"/>
                </a:cubicBezTo>
                <a:cubicBezTo>
                  <a:pt x="776952" y="556070"/>
                  <a:pt x="776952" y="563567"/>
                  <a:pt x="773199" y="571065"/>
                </a:cubicBezTo>
                <a:cubicBezTo>
                  <a:pt x="716898" y="499836"/>
                  <a:pt x="578023" y="451101"/>
                  <a:pt x="416627" y="451101"/>
                </a:cubicBezTo>
                <a:cubicBezTo>
                  <a:pt x="251477" y="451101"/>
                  <a:pt x="112601" y="499836"/>
                  <a:pt x="56301" y="571065"/>
                </a:cubicBezTo>
                <a:cubicBezTo>
                  <a:pt x="52547" y="563567"/>
                  <a:pt x="52547" y="556070"/>
                  <a:pt x="52547" y="544823"/>
                </a:cubicBezTo>
                <a:cubicBezTo>
                  <a:pt x="52547" y="451101"/>
                  <a:pt x="217696" y="372374"/>
                  <a:pt x="416627" y="372374"/>
                </a:cubicBezTo>
                <a:close/>
                <a:moveTo>
                  <a:pt x="543902" y="62096"/>
                </a:moveTo>
                <a:cubicBezTo>
                  <a:pt x="636930" y="186288"/>
                  <a:pt x="492220" y="196637"/>
                  <a:pt x="554238" y="372576"/>
                </a:cubicBezTo>
                <a:cubicBezTo>
                  <a:pt x="409528" y="155240"/>
                  <a:pt x="585248" y="196637"/>
                  <a:pt x="543902" y="62096"/>
                </a:cubicBezTo>
                <a:close/>
                <a:moveTo>
                  <a:pt x="275155" y="41398"/>
                </a:moveTo>
                <a:cubicBezTo>
                  <a:pt x="368183" y="175939"/>
                  <a:pt x="223472" y="175939"/>
                  <a:pt x="285491" y="351878"/>
                </a:cubicBezTo>
                <a:cubicBezTo>
                  <a:pt x="140780" y="144891"/>
                  <a:pt x="316500" y="186288"/>
                  <a:pt x="275155" y="41398"/>
                </a:cubicBezTo>
                <a:close/>
                <a:moveTo>
                  <a:pt x="409528" y="0"/>
                </a:moveTo>
                <a:cubicBezTo>
                  <a:pt x="502556" y="124192"/>
                  <a:pt x="357846" y="134542"/>
                  <a:pt x="419865" y="310480"/>
                </a:cubicBezTo>
                <a:cubicBezTo>
                  <a:pt x="275155" y="103493"/>
                  <a:pt x="450874" y="144891"/>
                  <a:pt x="409528" y="0"/>
                </a:cubicBezTo>
                <a:close/>
              </a:path>
            </a:pathLst>
          </a:custGeom>
          <a:solidFill>
            <a:srgbClr val="BDD7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4276" name="文本框 1"/>
          <p:cNvSpPr txBox="1">
            <a:spLocks noChangeArrowheads="1"/>
          </p:cNvSpPr>
          <p:nvPr/>
        </p:nvSpPr>
        <p:spPr bwMode="auto">
          <a:xfrm>
            <a:off x="8467" y="4119033"/>
            <a:ext cx="1214755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itchFamily="2" charset="-122"/>
              </a:defRPr>
            </a:lvl9pPr>
          </a:lstStyle>
          <a:p>
            <a:pPr algn="ctr" eaLnBrk="1" hangingPunct="1"/>
            <a:r>
              <a:rPr lang="zh-CN" altLang="en-US" sz="2665" b="1"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感谢各位评审委员！</a:t>
            </a:r>
            <a:endParaRPr lang="zh-CN" altLang="en-US" sz="2665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950885" y="3206751"/>
            <a:ext cx="5835649" cy="7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65" tIns="60884" rIns="121765" bIns="60884">
            <a:spAutoFit/>
          </a:bodyPr>
          <a:lstStyle>
            <a:lvl1pPr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4265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工作内容介绍</a:t>
            </a:r>
            <a:endParaRPr lang="zh-CN" altLang="en-US" sz="4265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平行四边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7917" y="4140200"/>
            <a:ext cx="7558616" cy="84667"/>
          </a:xfrm>
          <a:prstGeom prst="parallelogram">
            <a:avLst>
              <a:gd name="adj" fmla="val 95888"/>
            </a:avLst>
          </a:prstGeom>
          <a:solidFill>
            <a:srgbClr val="6262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133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35" name="组合 17"/>
          <p:cNvGrpSpPr/>
          <p:nvPr/>
        </p:nvGrpSpPr>
        <p:grpSpPr bwMode="auto">
          <a:xfrm>
            <a:off x="1329267" y="1312334"/>
            <a:ext cx="3496733" cy="4233333"/>
            <a:chOff x="1354138" y="1538287"/>
            <a:chExt cx="3451225" cy="4379913"/>
          </a:xfrm>
        </p:grpSpPr>
        <p:grpSp>
          <p:nvGrpSpPr>
            <p:cNvPr id="18436" name="组合 18"/>
            <p:cNvGrpSpPr/>
            <p:nvPr/>
          </p:nvGrpSpPr>
          <p:grpSpPr bwMode="auto">
            <a:xfrm>
              <a:off x="1354138" y="1538287"/>
              <a:ext cx="3451225" cy="4379913"/>
              <a:chOff x="1354138" y="1538287"/>
              <a:chExt cx="3451225" cy="4379913"/>
            </a:xfrm>
          </p:grpSpPr>
          <p:sp>
            <p:nvSpPr>
              <p:cNvPr id="21" name="菱形 2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535474" y="2327705"/>
                <a:ext cx="2812790" cy="2801953"/>
              </a:xfrm>
              <a:prstGeom prst="diamond">
                <a:avLst/>
              </a:prstGeom>
              <a:gradFill>
                <a:gsLst>
                  <a:gs pos="20000">
                    <a:srgbClr val="233067"/>
                  </a:gs>
                  <a:gs pos="100000">
                    <a:srgbClr val="77B5FE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35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8438" name="直接连接符 4"/>
              <p:cNvCxnSpPr>
                <a:cxnSpLocks noChangeShapeType="1"/>
              </p:cNvCxnSpPr>
              <p:nvPr>
                <p:custDataLst>
                  <p:tags r:id="rId4"/>
                </p:custDataLst>
              </p:nvPr>
            </p:nvCxnSpPr>
            <p:spPr bwMode="auto">
              <a:xfrm>
                <a:off x="2543175" y="1538287"/>
                <a:ext cx="1355725" cy="1357313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9" name="直接连接符 5"/>
              <p:cNvCxnSpPr>
                <a:cxnSpLocks noChangeShapeType="1"/>
              </p:cNvCxnSpPr>
              <p:nvPr>
                <p:custDataLst>
                  <p:tags r:id="rId5"/>
                </p:custDataLst>
              </p:nvPr>
            </p:nvCxnSpPr>
            <p:spPr bwMode="auto">
              <a:xfrm flipH="1">
                <a:off x="1354138" y="1943100"/>
                <a:ext cx="1581150" cy="1581150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40" name="直接连接符 6"/>
              <p:cNvCxnSpPr>
                <a:cxnSpLocks noChangeShapeType="1"/>
              </p:cNvCxnSpPr>
              <p:nvPr>
                <p:custDataLst>
                  <p:tags r:id="rId6"/>
                </p:custDataLst>
              </p:nvPr>
            </p:nvCxnSpPr>
            <p:spPr bwMode="auto">
              <a:xfrm flipV="1">
                <a:off x="2151063" y="3262312"/>
                <a:ext cx="2654300" cy="2655888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41" name="文本框 24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854694" y="3543813"/>
                <a:ext cx="827291" cy="392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65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  <a:endParaRPr lang="en-US" altLang="zh-CN" sz="186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442" name="文本框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586797" y="2526926"/>
              <a:ext cx="798512" cy="213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ts val="1335"/>
                </a:spcBef>
              </a:pPr>
              <a:r>
                <a:rPr lang="en-US" altLang="zh-CN" sz="1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2</a:t>
              </a:r>
              <a:endParaRPr lang="en-US" altLang="zh-CN" sz="1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矩形 5"/>
          <p:cNvSpPr>
            <a:spLocks noChangeArrowheads="1"/>
          </p:cNvSpPr>
          <p:nvPr/>
        </p:nvSpPr>
        <p:spPr bwMode="auto">
          <a:xfrm>
            <a:off x="587953" y="1706894"/>
            <a:ext cx="996921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charset="-120"/>
              </a:defRPr>
            </a:lvl9pPr>
          </a:lstStyle>
          <a:p>
            <a:pPr marL="0" indent="0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、客户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TOPGP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的安装和迁移，包括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redhat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等操作系统的安装、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数据库的安装等。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、一体化产品安装，包含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、智物流等系统。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的异常问题处理，主要有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webservice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接口异常、磁盘空间或者表空间不足、异常进程占用过多资源、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服务异常等。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性能调优：针对系统卡慢的原因，优化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参数，或者引导客户升级硬件。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、客户服务器进行周期性系统体检，提升客户满意度，防患未然。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、其他产品的一些关于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的需求，比如数据的备份、同步、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dblink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TOPGP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的高可用方案规划与落地，主要是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dataguard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程序的自动同步。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6"/>
          <p:cNvSpPr txBox="1"/>
          <p:nvPr/>
        </p:nvSpPr>
        <p:spPr>
          <a:xfrm>
            <a:off x="0" y="541843"/>
            <a:ext cx="12192000" cy="7017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工作内容</a:t>
            </a:r>
            <a:endParaRPr lang="zh-CN" altLang="en-US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950885" y="3206751"/>
            <a:ext cx="5835649" cy="7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65" tIns="60884" rIns="121765" bIns="60884">
            <a:spAutoFit/>
          </a:bodyPr>
          <a:lstStyle>
            <a:lvl1pPr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4265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专业能力呈现</a:t>
            </a:r>
            <a:endParaRPr lang="zh-CN" altLang="en-US" sz="4265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平行四边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7917" y="4140200"/>
            <a:ext cx="7558616" cy="84667"/>
          </a:xfrm>
          <a:prstGeom prst="parallelogram">
            <a:avLst>
              <a:gd name="adj" fmla="val 95888"/>
            </a:avLst>
          </a:prstGeom>
          <a:solidFill>
            <a:srgbClr val="6262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133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35" name="组合 17"/>
          <p:cNvGrpSpPr/>
          <p:nvPr/>
        </p:nvGrpSpPr>
        <p:grpSpPr bwMode="auto">
          <a:xfrm>
            <a:off x="1329267" y="1312334"/>
            <a:ext cx="3496733" cy="4233333"/>
            <a:chOff x="1354138" y="1538287"/>
            <a:chExt cx="3451225" cy="4379913"/>
          </a:xfrm>
        </p:grpSpPr>
        <p:grpSp>
          <p:nvGrpSpPr>
            <p:cNvPr id="18436" name="组合 18"/>
            <p:cNvGrpSpPr/>
            <p:nvPr/>
          </p:nvGrpSpPr>
          <p:grpSpPr bwMode="auto">
            <a:xfrm>
              <a:off x="1354138" y="1538287"/>
              <a:ext cx="3451225" cy="4379913"/>
              <a:chOff x="1354138" y="1538287"/>
              <a:chExt cx="3451225" cy="4379913"/>
            </a:xfrm>
          </p:grpSpPr>
          <p:sp>
            <p:nvSpPr>
              <p:cNvPr id="21" name="菱形 2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535474" y="2327705"/>
                <a:ext cx="2812790" cy="2801953"/>
              </a:xfrm>
              <a:prstGeom prst="diamond">
                <a:avLst/>
              </a:prstGeom>
              <a:gradFill>
                <a:gsLst>
                  <a:gs pos="20000">
                    <a:srgbClr val="233067"/>
                  </a:gs>
                  <a:gs pos="100000">
                    <a:srgbClr val="77B5FE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35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8438" name="直接连接符 4"/>
              <p:cNvCxnSpPr>
                <a:cxnSpLocks noChangeShapeType="1"/>
              </p:cNvCxnSpPr>
              <p:nvPr>
                <p:custDataLst>
                  <p:tags r:id="rId4"/>
                </p:custDataLst>
              </p:nvPr>
            </p:nvCxnSpPr>
            <p:spPr bwMode="auto">
              <a:xfrm>
                <a:off x="2543175" y="1538287"/>
                <a:ext cx="1355725" cy="1357313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9" name="直接连接符 5"/>
              <p:cNvCxnSpPr>
                <a:cxnSpLocks noChangeShapeType="1"/>
              </p:cNvCxnSpPr>
              <p:nvPr>
                <p:custDataLst>
                  <p:tags r:id="rId5"/>
                </p:custDataLst>
              </p:nvPr>
            </p:nvCxnSpPr>
            <p:spPr bwMode="auto">
              <a:xfrm flipH="1">
                <a:off x="1354138" y="1943100"/>
                <a:ext cx="1581150" cy="1581150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40" name="直接连接符 6"/>
              <p:cNvCxnSpPr>
                <a:cxnSpLocks noChangeShapeType="1"/>
              </p:cNvCxnSpPr>
              <p:nvPr>
                <p:custDataLst>
                  <p:tags r:id="rId6"/>
                </p:custDataLst>
              </p:nvPr>
            </p:nvCxnSpPr>
            <p:spPr bwMode="auto">
              <a:xfrm flipV="1">
                <a:off x="2151063" y="3262312"/>
                <a:ext cx="2654300" cy="2655888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41" name="文本框 24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854694" y="3543813"/>
                <a:ext cx="827291" cy="392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65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</a:t>
                </a:r>
                <a:endParaRPr lang="en-US" altLang="zh-CN" sz="186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442" name="文本框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586797" y="2526926"/>
              <a:ext cx="798512" cy="213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ts val="1335"/>
                </a:spcBef>
              </a:pPr>
              <a:r>
                <a:rPr lang="en-US" altLang="zh-CN" sz="1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3</a:t>
              </a:r>
              <a:endParaRPr lang="en-US" altLang="zh-CN" sz="1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圓角 25"/>
          <p:cNvSpPr/>
          <p:nvPr/>
        </p:nvSpPr>
        <p:spPr>
          <a:xfrm>
            <a:off x="9225733" y="5823957"/>
            <a:ext cx="1830951" cy="677114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695363" y="4648567"/>
            <a:ext cx="4043274" cy="819150"/>
            <a:chOff x="7313397" y="5123129"/>
            <a:chExt cx="3292405" cy="819150"/>
          </a:xfrm>
        </p:grpSpPr>
        <p:grpSp>
          <p:nvGrpSpPr>
            <p:cNvPr id="27" name="Group 10"/>
            <p:cNvGrpSpPr/>
            <p:nvPr/>
          </p:nvGrpSpPr>
          <p:grpSpPr>
            <a:xfrm>
              <a:off x="8375047" y="5123129"/>
              <a:ext cx="2230755" cy="819150"/>
              <a:chOff x="5822327" y="1274002"/>
              <a:chExt cx="3169272" cy="1069148"/>
            </a:xfrm>
          </p:grpSpPr>
          <p:sp>
            <p:nvSpPr>
              <p:cNvPr id="29" name="Content Placeholder 2"/>
              <p:cNvSpPr txBox="1"/>
              <p:nvPr/>
            </p:nvSpPr>
            <p:spPr>
              <a:xfrm>
                <a:off x="5822327" y="1274002"/>
                <a:ext cx="3169272" cy="3122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rgbClr val="F8D3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id-ID" sz="3600" b="1" dirty="0">
                    <a:solidFill>
                      <a:srgbClr val="F8D3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 </a:t>
                </a:r>
                <a:r>
                  <a:rPr lang="zh-CN" altLang="en-US" sz="1800" b="1" dirty="0">
                    <a:solidFill>
                      <a:srgbClr val="F8D3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问题分析解决能力</a:t>
                </a:r>
                <a:endParaRPr lang="en-US" sz="1800" b="1" dirty="0">
                  <a:solidFill>
                    <a:srgbClr val="F8D3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Content Placeholder 2"/>
              <p:cNvSpPr txBox="1"/>
              <p:nvPr/>
            </p:nvSpPr>
            <p:spPr>
              <a:xfrm>
                <a:off x="5846928" y="1885950"/>
                <a:ext cx="2811662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None/>
                </a:pPr>
                <a:endParaRPr lang="en-US" sz="1000" b="1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Group 381"/>
            <p:cNvGrpSpPr/>
            <p:nvPr/>
          </p:nvGrpSpPr>
          <p:grpSpPr>
            <a:xfrm rot="10800000" flipH="1">
              <a:off x="7313397" y="5196661"/>
              <a:ext cx="997757" cy="299674"/>
              <a:chOff x="7244862" y="2564012"/>
              <a:chExt cx="1005315" cy="299674"/>
            </a:xfrm>
          </p:grpSpPr>
          <p:cxnSp>
            <p:nvCxnSpPr>
              <p:cNvPr id="38" name="Straight Connector 382"/>
              <p:cNvCxnSpPr/>
              <p:nvPr/>
            </p:nvCxnSpPr>
            <p:spPr>
              <a:xfrm flipV="1">
                <a:off x="7244862" y="2564012"/>
                <a:ext cx="393895" cy="299674"/>
              </a:xfrm>
              <a:prstGeom prst="line">
                <a:avLst/>
              </a:prstGeom>
              <a:noFill/>
              <a:ln w="19050" cap="flat" cmpd="sng" algn="ctr">
                <a:solidFill>
                  <a:srgbClr val="FCFCFC">
                    <a:lumMod val="50000"/>
                  </a:srgbClr>
                </a:solidFill>
                <a:prstDash val="solid"/>
                <a:miter lim="800000"/>
                <a:headEnd type="oval" w="sm" len="sm"/>
                <a:tailEnd type="none"/>
              </a:ln>
              <a:effectLst/>
            </p:spPr>
          </p:cxnSp>
          <p:cxnSp>
            <p:nvCxnSpPr>
              <p:cNvPr id="39" name="Straight Connector 383"/>
              <p:cNvCxnSpPr/>
              <p:nvPr/>
            </p:nvCxnSpPr>
            <p:spPr>
              <a:xfrm>
                <a:off x="7643056" y="2564012"/>
                <a:ext cx="607121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CFCFC">
                    <a:lumMod val="50000"/>
                  </a:srgbClr>
                </a:solidFill>
                <a:prstDash val="solid"/>
                <a:miter lim="800000"/>
                <a:headEnd type="none"/>
                <a:tailEnd type="oval" w="sm" len="sm"/>
              </a:ln>
              <a:effectLst/>
            </p:spPr>
          </p:cxnSp>
        </p:grpSp>
      </p:grpSp>
      <p:sp>
        <p:nvSpPr>
          <p:cNvPr id="40" name="îSlíḋê"/>
          <p:cNvSpPr txBox="1"/>
          <p:nvPr/>
        </p:nvSpPr>
        <p:spPr bwMode="auto">
          <a:xfrm>
            <a:off x="5477470" y="5558571"/>
            <a:ext cx="1925320" cy="56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TW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共通能力</a:t>
            </a:r>
            <a:endParaRPr lang="zh-CN" altLang="zh-TW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890828" y="3470423"/>
            <a:ext cx="3663863" cy="694055"/>
            <a:chOff x="7508863" y="3944985"/>
            <a:chExt cx="2961896" cy="694055"/>
          </a:xfrm>
        </p:grpSpPr>
        <p:grpSp>
          <p:nvGrpSpPr>
            <p:cNvPr id="34" name="Group 19"/>
            <p:cNvGrpSpPr/>
            <p:nvPr/>
          </p:nvGrpSpPr>
          <p:grpSpPr>
            <a:xfrm>
              <a:off x="8541629" y="3944985"/>
              <a:ext cx="1929130" cy="694055"/>
              <a:chOff x="5822327" y="1274008"/>
              <a:chExt cx="3169272" cy="1069142"/>
            </a:xfrm>
          </p:grpSpPr>
          <p:sp>
            <p:nvSpPr>
              <p:cNvPr id="35" name="Content Placeholder 2"/>
              <p:cNvSpPr txBox="1"/>
              <p:nvPr/>
            </p:nvSpPr>
            <p:spPr>
              <a:xfrm>
                <a:off x="5822327" y="1274008"/>
                <a:ext cx="3169272" cy="3122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rgbClr val="F472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 </a:t>
                </a:r>
                <a:r>
                  <a:rPr lang="zh-CN" altLang="en-US" sz="1800" b="1" dirty="0">
                    <a:solidFill>
                      <a:srgbClr val="F472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沟通协调能力</a:t>
                </a:r>
                <a:endParaRPr lang="en-US" sz="1800" b="1" dirty="0">
                  <a:solidFill>
                    <a:srgbClr val="F472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Content Placeholder 2"/>
              <p:cNvSpPr txBox="1"/>
              <p:nvPr/>
            </p:nvSpPr>
            <p:spPr>
              <a:xfrm>
                <a:off x="6238590" y="1885950"/>
                <a:ext cx="2753009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spcAft>
                    <a:spcPts val="0"/>
                  </a:spcAft>
                  <a:buNone/>
                </a:pPr>
                <a:endParaRPr lang="en-US" sz="1000" b="1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Group 378"/>
            <p:cNvGrpSpPr/>
            <p:nvPr/>
          </p:nvGrpSpPr>
          <p:grpSpPr>
            <a:xfrm flipV="1">
              <a:off x="7508863" y="4292013"/>
              <a:ext cx="997598" cy="0"/>
              <a:chOff x="7252470" y="2564012"/>
              <a:chExt cx="997707" cy="0"/>
            </a:xfrm>
          </p:grpSpPr>
          <p:cxnSp>
            <p:nvCxnSpPr>
              <p:cNvPr id="42" name="Straight Connector 379"/>
              <p:cNvCxnSpPr/>
              <p:nvPr/>
            </p:nvCxnSpPr>
            <p:spPr>
              <a:xfrm flipV="1">
                <a:off x="7252470" y="2564012"/>
                <a:ext cx="38628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CFCFC">
                    <a:lumMod val="50000"/>
                  </a:srgbClr>
                </a:solidFill>
                <a:prstDash val="solid"/>
                <a:miter lim="800000"/>
                <a:headEnd type="oval" w="sm" len="sm"/>
                <a:tailEnd type="none"/>
              </a:ln>
              <a:effectLst/>
            </p:spPr>
          </p:cxnSp>
          <p:cxnSp>
            <p:nvCxnSpPr>
              <p:cNvPr id="43" name="Straight Connector 380"/>
              <p:cNvCxnSpPr/>
              <p:nvPr/>
            </p:nvCxnSpPr>
            <p:spPr>
              <a:xfrm>
                <a:off x="7643056" y="2564012"/>
                <a:ext cx="607121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CFCFC">
                    <a:lumMod val="50000"/>
                  </a:srgbClr>
                </a:solidFill>
                <a:prstDash val="solid"/>
                <a:miter lim="800000"/>
                <a:headEnd type="none"/>
                <a:tailEnd type="oval" w="sm" len="sm"/>
              </a:ln>
              <a:effectLst/>
            </p:spPr>
          </p:cxnSp>
        </p:grpSp>
      </p:grpSp>
      <p:grpSp>
        <p:nvGrpSpPr>
          <p:cNvPr id="44" name="Group 239"/>
          <p:cNvGrpSpPr/>
          <p:nvPr/>
        </p:nvGrpSpPr>
        <p:grpSpPr>
          <a:xfrm>
            <a:off x="4641762" y="2576760"/>
            <a:ext cx="2908476" cy="3699363"/>
            <a:chOff x="10718172" y="4638836"/>
            <a:chExt cx="3366534" cy="4365286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5" name="Freeform 117"/>
            <p:cNvSpPr>
              <a:spLocks noChangeArrowheads="1"/>
            </p:cNvSpPr>
            <p:nvPr/>
          </p:nvSpPr>
          <p:spPr bwMode="auto">
            <a:xfrm>
              <a:off x="12403874" y="7805617"/>
              <a:ext cx="350782" cy="711308"/>
            </a:xfrm>
            <a:custGeom>
              <a:avLst/>
              <a:gdLst>
                <a:gd name="T0" fmla="*/ 317 w 318"/>
                <a:gd name="T1" fmla="*/ 309 h 646"/>
                <a:gd name="T2" fmla="*/ 0 w 318"/>
                <a:gd name="T3" fmla="*/ 0 h 646"/>
                <a:gd name="T4" fmla="*/ 179 w 318"/>
                <a:gd name="T5" fmla="*/ 645 h 646"/>
                <a:gd name="T6" fmla="*/ 317 w 318"/>
                <a:gd name="T7" fmla="*/ 309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646">
                  <a:moveTo>
                    <a:pt x="317" y="309"/>
                  </a:moveTo>
                  <a:lnTo>
                    <a:pt x="0" y="0"/>
                  </a:lnTo>
                  <a:lnTo>
                    <a:pt x="179" y="645"/>
                  </a:lnTo>
                  <a:lnTo>
                    <a:pt x="317" y="3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Freeform 118"/>
            <p:cNvSpPr>
              <a:spLocks noChangeArrowheads="1"/>
            </p:cNvSpPr>
            <p:nvPr/>
          </p:nvSpPr>
          <p:spPr bwMode="auto">
            <a:xfrm>
              <a:off x="12053092" y="7805617"/>
              <a:ext cx="355655" cy="725925"/>
            </a:xfrm>
            <a:custGeom>
              <a:avLst/>
              <a:gdLst>
                <a:gd name="T0" fmla="*/ 0 w 320"/>
                <a:gd name="T1" fmla="*/ 309 h 655"/>
                <a:gd name="T2" fmla="*/ 138 w 320"/>
                <a:gd name="T3" fmla="*/ 654 h 655"/>
                <a:gd name="T4" fmla="*/ 319 w 320"/>
                <a:gd name="T5" fmla="*/ 0 h 655"/>
                <a:gd name="T6" fmla="*/ 0 w 320"/>
                <a:gd name="T7" fmla="*/ 309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655">
                  <a:moveTo>
                    <a:pt x="0" y="309"/>
                  </a:moveTo>
                  <a:lnTo>
                    <a:pt x="138" y="654"/>
                  </a:lnTo>
                  <a:lnTo>
                    <a:pt x="319" y="0"/>
                  </a:lnTo>
                  <a:lnTo>
                    <a:pt x="0" y="309"/>
                  </a:lnTo>
                </a:path>
              </a:pathLst>
            </a:custGeom>
            <a:solidFill>
              <a:srgbClr val="D6D8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Freeform 119"/>
            <p:cNvSpPr>
              <a:spLocks noChangeArrowheads="1"/>
            </p:cNvSpPr>
            <p:nvPr/>
          </p:nvSpPr>
          <p:spPr bwMode="auto">
            <a:xfrm>
              <a:off x="11965397" y="7674075"/>
              <a:ext cx="438477" cy="477453"/>
            </a:xfrm>
            <a:custGeom>
              <a:avLst/>
              <a:gdLst>
                <a:gd name="T0" fmla="*/ 0 w 397"/>
                <a:gd name="T1" fmla="*/ 0 h 431"/>
                <a:gd name="T2" fmla="*/ 0 w 397"/>
                <a:gd name="T3" fmla="*/ 0 h 431"/>
                <a:gd name="T4" fmla="*/ 0 w 397"/>
                <a:gd name="T5" fmla="*/ 0 h 431"/>
                <a:gd name="T6" fmla="*/ 0 w 397"/>
                <a:gd name="T7" fmla="*/ 224 h 431"/>
                <a:gd name="T8" fmla="*/ 77 w 397"/>
                <a:gd name="T9" fmla="*/ 430 h 431"/>
                <a:gd name="T10" fmla="*/ 396 w 397"/>
                <a:gd name="T11" fmla="*/ 121 h 431"/>
                <a:gd name="T12" fmla="*/ 0 w 397"/>
                <a:gd name="T13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43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224"/>
                    <a:pt x="0" y="224"/>
                    <a:pt x="0" y="224"/>
                  </a:cubicBezTo>
                  <a:cubicBezTo>
                    <a:pt x="77" y="430"/>
                    <a:pt x="77" y="430"/>
                    <a:pt x="77" y="430"/>
                  </a:cubicBezTo>
                  <a:cubicBezTo>
                    <a:pt x="396" y="121"/>
                    <a:pt x="396" y="121"/>
                    <a:pt x="396" y="121"/>
                  </a:cubicBezTo>
                  <a:cubicBezTo>
                    <a:pt x="249" y="121"/>
                    <a:pt x="112" y="69"/>
                    <a:pt x="0" y="0"/>
                  </a:cubicBezTo>
                </a:path>
              </a:pathLst>
            </a:custGeom>
            <a:solidFill>
              <a:srgbClr val="F7F8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" name="Freeform 120"/>
            <p:cNvSpPr>
              <a:spLocks noChangeArrowheads="1"/>
            </p:cNvSpPr>
            <p:nvPr/>
          </p:nvSpPr>
          <p:spPr bwMode="auto">
            <a:xfrm>
              <a:off x="12403874" y="7674075"/>
              <a:ext cx="438477" cy="477453"/>
            </a:xfrm>
            <a:custGeom>
              <a:avLst/>
              <a:gdLst>
                <a:gd name="T0" fmla="*/ 395 w 396"/>
                <a:gd name="T1" fmla="*/ 224 h 431"/>
                <a:gd name="T2" fmla="*/ 395 w 396"/>
                <a:gd name="T3" fmla="*/ 224 h 431"/>
                <a:gd name="T4" fmla="*/ 395 w 396"/>
                <a:gd name="T5" fmla="*/ 224 h 431"/>
                <a:gd name="T6" fmla="*/ 395 w 396"/>
                <a:gd name="T7" fmla="*/ 0 h 431"/>
                <a:gd name="T8" fmla="*/ 395 w 396"/>
                <a:gd name="T9" fmla="*/ 0 h 431"/>
                <a:gd name="T10" fmla="*/ 0 w 396"/>
                <a:gd name="T11" fmla="*/ 121 h 431"/>
                <a:gd name="T12" fmla="*/ 317 w 396"/>
                <a:gd name="T13" fmla="*/ 430 h 431"/>
                <a:gd name="T14" fmla="*/ 395 w 396"/>
                <a:gd name="T15" fmla="*/ 224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431">
                  <a:moveTo>
                    <a:pt x="395" y="224"/>
                  </a:moveTo>
                  <a:lnTo>
                    <a:pt x="395" y="224"/>
                  </a:lnTo>
                  <a:lnTo>
                    <a:pt x="395" y="224"/>
                  </a:lnTo>
                  <a:cubicBezTo>
                    <a:pt x="395" y="0"/>
                    <a:pt x="395" y="0"/>
                    <a:pt x="395" y="0"/>
                  </a:cubicBezTo>
                  <a:lnTo>
                    <a:pt x="395" y="0"/>
                  </a:lnTo>
                  <a:cubicBezTo>
                    <a:pt x="283" y="69"/>
                    <a:pt x="145" y="121"/>
                    <a:pt x="0" y="121"/>
                  </a:cubicBezTo>
                  <a:cubicBezTo>
                    <a:pt x="317" y="430"/>
                    <a:pt x="317" y="430"/>
                    <a:pt x="317" y="430"/>
                  </a:cubicBezTo>
                  <a:lnTo>
                    <a:pt x="395" y="224"/>
                  </a:lnTo>
                </a:path>
              </a:pathLst>
            </a:custGeom>
            <a:solidFill>
              <a:srgbClr val="D6D8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9" name="Freeform 121"/>
            <p:cNvSpPr>
              <a:spLocks noChangeArrowheads="1"/>
            </p:cNvSpPr>
            <p:nvPr/>
          </p:nvSpPr>
          <p:spPr bwMode="auto">
            <a:xfrm>
              <a:off x="11604871" y="7674075"/>
              <a:ext cx="2479835" cy="1330047"/>
            </a:xfrm>
            <a:custGeom>
              <a:avLst/>
              <a:gdLst>
                <a:gd name="T0" fmla="*/ 1548 w 2246"/>
                <a:gd name="T1" fmla="*/ 0 h 1206"/>
                <a:gd name="T2" fmla="*/ 1548 w 2246"/>
                <a:gd name="T3" fmla="*/ 0 h 1206"/>
                <a:gd name="T4" fmla="*/ 1118 w 2246"/>
                <a:gd name="T5" fmla="*/ 0 h 1206"/>
                <a:gd name="T6" fmla="*/ 1118 w 2246"/>
                <a:gd name="T7" fmla="*/ 224 h 1206"/>
                <a:gd name="T8" fmla="*/ 902 w 2246"/>
                <a:gd name="T9" fmla="*/ 766 h 1206"/>
                <a:gd name="T10" fmla="*/ 723 w 2246"/>
                <a:gd name="T11" fmla="*/ 121 h 1206"/>
                <a:gd name="T12" fmla="*/ 542 w 2246"/>
                <a:gd name="T13" fmla="*/ 775 h 1206"/>
                <a:gd name="T14" fmla="*/ 327 w 2246"/>
                <a:gd name="T15" fmla="*/ 224 h 1206"/>
                <a:gd name="T16" fmla="*/ 0 w 2246"/>
                <a:gd name="T17" fmla="*/ 551 h 1206"/>
                <a:gd name="T18" fmla="*/ 654 w 2246"/>
                <a:gd name="T19" fmla="*/ 1205 h 1206"/>
                <a:gd name="T20" fmla="*/ 714 w 2246"/>
                <a:gd name="T21" fmla="*/ 1205 h 1206"/>
                <a:gd name="T22" fmla="*/ 1341 w 2246"/>
                <a:gd name="T23" fmla="*/ 1205 h 1206"/>
                <a:gd name="T24" fmla="*/ 2245 w 2246"/>
                <a:gd name="T25" fmla="*/ 1205 h 1206"/>
                <a:gd name="T26" fmla="*/ 2245 w 2246"/>
                <a:gd name="T27" fmla="*/ 697 h 1206"/>
                <a:gd name="T28" fmla="*/ 2245 w 2246"/>
                <a:gd name="T29" fmla="*/ 697 h 1206"/>
                <a:gd name="T30" fmla="*/ 1548 w 2246"/>
                <a:gd name="T31" fmla="*/ 0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6" h="1206">
                  <a:moveTo>
                    <a:pt x="1548" y="0"/>
                  </a:moveTo>
                  <a:lnTo>
                    <a:pt x="1548" y="0"/>
                  </a:lnTo>
                  <a:cubicBezTo>
                    <a:pt x="1118" y="0"/>
                    <a:pt x="1118" y="0"/>
                    <a:pt x="1118" y="0"/>
                  </a:cubicBezTo>
                  <a:cubicBezTo>
                    <a:pt x="1118" y="224"/>
                    <a:pt x="1118" y="224"/>
                    <a:pt x="1118" y="224"/>
                  </a:cubicBezTo>
                  <a:cubicBezTo>
                    <a:pt x="902" y="766"/>
                    <a:pt x="902" y="766"/>
                    <a:pt x="902" y="766"/>
                  </a:cubicBezTo>
                  <a:cubicBezTo>
                    <a:pt x="723" y="121"/>
                    <a:pt x="723" y="121"/>
                    <a:pt x="723" y="121"/>
                  </a:cubicBezTo>
                  <a:cubicBezTo>
                    <a:pt x="542" y="775"/>
                    <a:pt x="542" y="775"/>
                    <a:pt x="542" y="775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0" y="551"/>
                    <a:pt x="0" y="551"/>
                    <a:pt x="0" y="551"/>
                  </a:cubicBezTo>
                  <a:cubicBezTo>
                    <a:pt x="654" y="1205"/>
                    <a:pt x="654" y="1205"/>
                    <a:pt x="654" y="1205"/>
                  </a:cubicBezTo>
                  <a:cubicBezTo>
                    <a:pt x="714" y="1205"/>
                    <a:pt x="714" y="1205"/>
                    <a:pt x="714" y="1205"/>
                  </a:cubicBezTo>
                  <a:cubicBezTo>
                    <a:pt x="1341" y="1205"/>
                    <a:pt x="1341" y="1205"/>
                    <a:pt x="1341" y="1205"/>
                  </a:cubicBezTo>
                  <a:cubicBezTo>
                    <a:pt x="2245" y="1205"/>
                    <a:pt x="2245" y="1205"/>
                    <a:pt x="2245" y="1205"/>
                  </a:cubicBezTo>
                  <a:cubicBezTo>
                    <a:pt x="2245" y="697"/>
                    <a:pt x="2245" y="697"/>
                    <a:pt x="2245" y="697"/>
                  </a:cubicBezTo>
                  <a:lnTo>
                    <a:pt x="2245" y="697"/>
                  </a:lnTo>
                  <a:cubicBezTo>
                    <a:pt x="2245" y="310"/>
                    <a:pt x="1935" y="0"/>
                    <a:pt x="1548" y="0"/>
                  </a:cubicBezTo>
                </a:path>
              </a:pathLst>
            </a:custGeom>
            <a:solidFill>
              <a:srgbClr val="2929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Freeform 122"/>
            <p:cNvSpPr>
              <a:spLocks noChangeArrowheads="1"/>
            </p:cNvSpPr>
            <p:nvPr/>
          </p:nvSpPr>
          <p:spPr bwMode="auto">
            <a:xfrm>
              <a:off x="11707184" y="7674075"/>
              <a:ext cx="258213" cy="248469"/>
            </a:xfrm>
            <a:custGeom>
              <a:avLst/>
              <a:gdLst>
                <a:gd name="T0" fmla="*/ 233 w 234"/>
                <a:gd name="T1" fmla="*/ 0 h 225"/>
                <a:gd name="T2" fmla="*/ 0 w 234"/>
                <a:gd name="T3" fmla="*/ 0 h 225"/>
                <a:gd name="T4" fmla="*/ 233 w 234"/>
                <a:gd name="T5" fmla="*/ 224 h 225"/>
                <a:gd name="T6" fmla="*/ 233 w 234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225">
                  <a:moveTo>
                    <a:pt x="233" y="0"/>
                  </a:moveTo>
                  <a:lnTo>
                    <a:pt x="0" y="0"/>
                  </a:lnTo>
                  <a:lnTo>
                    <a:pt x="233" y="224"/>
                  </a:lnTo>
                  <a:lnTo>
                    <a:pt x="233" y="0"/>
                  </a:lnTo>
                </a:path>
              </a:pathLst>
            </a:custGeom>
            <a:solidFill>
              <a:srgbClr val="2E323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1" name="Freeform 123"/>
            <p:cNvSpPr>
              <a:spLocks noChangeArrowheads="1"/>
            </p:cNvSpPr>
            <p:nvPr/>
          </p:nvSpPr>
          <p:spPr bwMode="auto">
            <a:xfrm>
              <a:off x="10718172" y="7674075"/>
              <a:ext cx="1607751" cy="1330047"/>
            </a:xfrm>
            <a:custGeom>
              <a:avLst/>
              <a:gdLst>
                <a:gd name="T0" fmla="*/ 801 w 1456"/>
                <a:gd name="T1" fmla="*/ 551 h 1206"/>
                <a:gd name="T2" fmla="*/ 801 w 1456"/>
                <a:gd name="T3" fmla="*/ 551 h 1206"/>
                <a:gd name="T4" fmla="*/ 1128 w 1456"/>
                <a:gd name="T5" fmla="*/ 224 h 1206"/>
                <a:gd name="T6" fmla="*/ 895 w 1456"/>
                <a:gd name="T7" fmla="*/ 0 h 1206"/>
                <a:gd name="T8" fmla="*/ 697 w 1456"/>
                <a:gd name="T9" fmla="*/ 0 h 1206"/>
                <a:gd name="T10" fmla="*/ 697 w 1456"/>
                <a:gd name="T11" fmla="*/ 0 h 1206"/>
                <a:gd name="T12" fmla="*/ 0 w 1456"/>
                <a:gd name="T13" fmla="*/ 697 h 1206"/>
                <a:gd name="T14" fmla="*/ 0 w 1456"/>
                <a:gd name="T15" fmla="*/ 1205 h 1206"/>
                <a:gd name="T16" fmla="*/ 904 w 1456"/>
                <a:gd name="T17" fmla="*/ 1205 h 1206"/>
                <a:gd name="T18" fmla="*/ 1455 w 1456"/>
                <a:gd name="T19" fmla="*/ 1205 h 1206"/>
                <a:gd name="T20" fmla="*/ 801 w 1456"/>
                <a:gd name="T21" fmla="*/ 551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6" h="1206">
                  <a:moveTo>
                    <a:pt x="801" y="551"/>
                  </a:moveTo>
                  <a:lnTo>
                    <a:pt x="801" y="551"/>
                  </a:lnTo>
                  <a:cubicBezTo>
                    <a:pt x="1128" y="224"/>
                    <a:pt x="1128" y="224"/>
                    <a:pt x="1128" y="224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697" y="0"/>
                    <a:pt x="697" y="0"/>
                    <a:pt x="697" y="0"/>
                  </a:cubicBezTo>
                  <a:lnTo>
                    <a:pt x="697" y="0"/>
                  </a:lnTo>
                  <a:cubicBezTo>
                    <a:pt x="310" y="0"/>
                    <a:pt x="0" y="310"/>
                    <a:pt x="0" y="697"/>
                  </a:cubicBezTo>
                  <a:cubicBezTo>
                    <a:pt x="0" y="1205"/>
                    <a:pt x="0" y="1205"/>
                    <a:pt x="0" y="1205"/>
                  </a:cubicBezTo>
                  <a:cubicBezTo>
                    <a:pt x="904" y="1205"/>
                    <a:pt x="904" y="1205"/>
                    <a:pt x="904" y="1205"/>
                  </a:cubicBezTo>
                  <a:cubicBezTo>
                    <a:pt x="1455" y="1205"/>
                    <a:pt x="1455" y="1205"/>
                    <a:pt x="1455" y="1205"/>
                  </a:cubicBezTo>
                  <a:lnTo>
                    <a:pt x="801" y="551"/>
                  </a:lnTo>
                </a:path>
              </a:pathLst>
            </a:custGeom>
            <a:solidFill>
              <a:srgbClr val="53535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Freeform 124"/>
            <p:cNvSpPr>
              <a:spLocks noChangeArrowheads="1"/>
            </p:cNvSpPr>
            <p:nvPr/>
          </p:nvSpPr>
          <p:spPr bwMode="auto">
            <a:xfrm>
              <a:off x="12204125" y="7805617"/>
              <a:ext cx="399502" cy="399502"/>
            </a:xfrm>
            <a:custGeom>
              <a:avLst/>
              <a:gdLst>
                <a:gd name="T0" fmla="*/ 360 w 361"/>
                <a:gd name="T1" fmla="*/ 180 h 362"/>
                <a:gd name="T2" fmla="*/ 181 w 361"/>
                <a:gd name="T3" fmla="*/ 361 h 362"/>
                <a:gd name="T4" fmla="*/ 0 w 361"/>
                <a:gd name="T5" fmla="*/ 180 h 362"/>
                <a:gd name="T6" fmla="*/ 181 w 361"/>
                <a:gd name="T7" fmla="*/ 0 h 362"/>
                <a:gd name="T8" fmla="*/ 360 w 361"/>
                <a:gd name="T9" fmla="*/ 18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1" h="362">
                  <a:moveTo>
                    <a:pt x="360" y="180"/>
                  </a:moveTo>
                  <a:lnTo>
                    <a:pt x="181" y="361"/>
                  </a:lnTo>
                  <a:lnTo>
                    <a:pt x="0" y="180"/>
                  </a:lnTo>
                  <a:lnTo>
                    <a:pt x="181" y="0"/>
                  </a:lnTo>
                  <a:lnTo>
                    <a:pt x="360" y="180"/>
                  </a:lnTo>
                </a:path>
              </a:pathLst>
            </a:custGeom>
            <a:solidFill>
              <a:srgbClr val="53535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Freeform 125"/>
            <p:cNvSpPr>
              <a:spLocks noChangeArrowheads="1"/>
            </p:cNvSpPr>
            <p:nvPr/>
          </p:nvSpPr>
          <p:spPr bwMode="auto">
            <a:xfrm>
              <a:off x="11483073" y="5184496"/>
              <a:ext cx="925675" cy="1846479"/>
            </a:xfrm>
            <a:custGeom>
              <a:avLst/>
              <a:gdLst>
                <a:gd name="T0" fmla="*/ 327 w 836"/>
                <a:gd name="T1" fmla="*/ 835 h 1670"/>
                <a:gd name="T2" fmla="*/ 327 w 836"/>
                <a:gd name="T3" fmla="*/ 835 h 1670"/>
                <a:gd name="T4" fmla="*/ 835 w 836"/>
                <a:gd name="T5" fmla="*/ 327 h 1670"/>
                <a:gd name="T6" fmla="*/ 835 w 836"/>
                <a:gd name="T7" fmla="*/ 0 h 1670"/>
                <a:gd name="T8" fmla="*/ 0 w 836"/>
                <a:gd name="T9" fmla="*/ 835 h 1670"/>
                <a:gd name="T10" fmla="*/ 835 w 836"/>
                <a:gd name="T11" fmla="*/ 1669 h 1670"/>
                <a:gd name="T12" fmla="*/ 835 w 836"/>
                <a:gd name="T13" fmla="*/ 1350 h 1670"/>
                <a:gd name="T14" fmla="*/ 327 w 836"/>
                <a:gd name="T15" fmla="*/ 835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6" h="1670">
                  <a:moveTo>
                    <a:pt x="327" y="835"/>
                  </a:moveTo>
                  <a:lnTo>
                    <a:pt x="327" y="835"/>
                  </a:lnTo>
                  <a:cubicBezTo>
                    <a:pt x="327" y="551"/>
                    <a:pt x="551" y="327"/>
                    <a:pt x="835" y="327"/>
                  </a:cubicBezTo>
                  <a:cubicBezTo>
                    <a:pt x="835" y="0"/>
                    <a:pt x="835" y="0"/>
                    <a:pt x="835" y="0"/>
                  </a:cubicBezTo>
                  <a:cubicBezTo>
                    <a:pt x="379" y="0"/>
                    <a:pt x="0" y="379"/>
                    <a:pt x="0" y="835"/>
                  </a:cubicBezTo>
                  <a:cubicBezTo>
                    <a:pt x="0" y="1300"/>
                    <a:pt x="379" y="1669"/>
                    <a:pt x="835" y="1669"/>
                  </a:cubicBezTo>
                  <a:cubicBezTo>
                    <a:pt x="835" y="1350"/>
                    <a:pt x="835" y="1350"/>
                    <a:pt x="835" y="1350"/>
                  </a:cubicBezTo>
                  <a:cubicBezTo>
                    <a:pt x="551" y="1350"/>
                    <a:pt x="327" y="1119"/>
                    <a:pt x="327" y="835"/>
                  </a:cubicBezTo>
                </a:path>
              </a:pathLst>
            </a:custGeom>
            <a:solidFill>
              <a:srgbClr val="E8C5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Freeform 126"/>
            <p:cNvSpPr>
              <a:spLocks noChangeArrowheads="1"/>
            </p:cNvSpPr>
            <p:nvPr/>
          </p:nvSpPr>
          <p:spPr bwMode="auto">
            <a:xfrm>
              <a:off x="12403874" y="5793494"/>
              <a:ext cx="311806" cy="628483"/>
            </a:xfrm>
            <a:custGeom>
              <a:avLst/>
              <a:gdLst>
                <a:gd name="T0" fmla="*/ 283 w 284"/>
                <a:gd name="T1" fmla="*/ 284 h 569"/>
                <a:gd name="T2" fmla="*/ 283 w 284"/>
                <a:gd name="T3" fmla="*/ 284 h 569"/>
                <a:gd name="T4" fmla="*/ 0 w 284"/>
                <a:gd name="T5" fmla="*/ 0 h 569"/>
                <a:gd name="T6" fmla="*/ 0 w 284"/>
                <a:gd name="T7" fmla="*/ 568 h 569"/>
                <a:gd name="T8" fmla="*/ 283 w 284"/>
                <a:gd name="T9" fmla="*/ 28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569">
                  <a:moveTo>
                    <a:pt x="283" y="284"/>
                  </a:moveTo>
                  <a:lnTo>
                    <a:pt x="283" y="284"/>
                  </a:lnTo>
                  <a:cubicBezTo>
                    <a:pt x="283" y="129"/>
                    <a:pt x="154" y="0"/>
                    <a:pt x="0" y="0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154" y="568"/>
                    <a:pt x="283" y="439"/>
                    <a:pt x="283" y="284"/>
                  </a:cubicBezTo>
                </a:path>
              </a:pathLst>
            </a:custGeom>
            <a:solidFill>
              <a:srgbClr val="2A32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Freeform 127"/>
            <p:cNvSpPr>
              <a:spLocks noChangeArrowheads="1"/>
            </p:cNvSpPr>
            <p:nvPr/>
          </p:nvSpPr>
          <p:spPr bwMode="auto">
            <a:xfrm>
              <a:off x="12092068" y="5793494"/>
              <a:ext cx="316680" cy="628483"/>
            </a:xfrm>
            <a:custGeom>
              <a:avLst/>
              <a:gdLst>
                <a:gd name="T0" fmla="*/ 0 w 285"/>
                <a:gd name="T1" fmla="*/ 284 h 569"/>
                <a:gd name="T2" fmla="*/ 0 w 285"/>
                <a:gd name="T3" fmla="*/ 284 h 569"/>
                <a:gd name="T4" fmla="*/ 284 w 285"/>
                <a:gd name="T5" fmla="*/ 568 h 569"/>
                <a:gd name="T6" fmla="*/ 284 w 285"/>
                <a:gd name="T7" fmla="*/ 0 h 569"/>
                <a:gd name="T8" fmla="*/ 0 w 285"/>
                <a:gd name="T9" fmla="*/ 28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569">
                  <a:moveTo>
                    <a:pt x="0" y="284"/>
                  </a:moveTo>
                  <a:lnTo>
                    <a:pt x="0" y="284"/>
                  </a:lnTo>
                  <a:cubicBezTo>
                    <a:pt x="0" y="439"/>
                    <a:pt x="129" y="568"/>
                    <a:pt x="284" y="56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129" y="0"/>
                    <a:pt x="0" y="129"/>
                    <a:pt x="0" y="284"/>
                  </a:cubicBezTo>
                </a:path>
              </a:pathLst>
            </a:custGeom>
            <a:solidFill>
              <a:srgbClr val="E8C5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Freeform 128"/>
            <p:cNvSpPr>
              <a:spLocks noChangeArrowheads="1"/>
            </p:cNvSpPr>
            <p:nvPr/>
          </p:nvSpPr>
          <p:spPr bwMode="auto">
            <a:xfrm>
              <a:off x="12403874" y="5184496"/>
              <a:ext cx="920804" cy="1846479"/>
            </a:xfrm>
            <a:custGeom>
              <a:avLst/>
              <a:gdLst>
                <a:gd name="T0" fmla="*/ 834 w 835"/>
                <a:gd name="T1" fmla="*/ 835 h 1670"/>
                <a:gd name="T2" fmla="*/ 834 w 835"/>
                <a:gd name="T3" fmla="*/ 835 h 1670"/>
                <a:gd name="T4" fmla="*/ 0 w 835"/>
                <a:gd name="T5" fmla="*/ 0 h 1670"/>
                <a:gd name="T6" fmla="*/ 0 w 835"/>
                <a:gd name="T7" fmla="*/ 327 h 1670"/>
                <a:gd name="T8" fmla="*/ 515 w 835"/>
                <a:gd name="T9" fmla="*/ 835 h 1670"/>
                <a:gd name="T10" fmla="*/ 0 w 835"/>
                <a:gd name="T11" fmla="*/ 1350 h 1670"/>
                <a:gd name="T12" fmla="*/ 0 w 835"/>
                <a:gd name="T13" fmla="*/ 1669 h 1670"/>
                <a:gd name="T14" fmla="*/ 834 w 835"/>
                <a:gd name="T15" fmla="*/ 835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5" h="1670">
                  <a:moveTo>
                    <a:pt x="834" y="835"/>
                  </a:moveTo>
                  <a:lnTo>
                    <a:pt x="834" y="835"/>
                  </a:lnTo>
                  <a:cubicBezTo>
                    <a:pt x="834" y="379"/>
                    <a:pt x="464" y="0"/>
                    <a:pt x="0" y="0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283" y="327"/>
                    <a:pt x="515" y="551"/>
                    <a:pt x="515" y="835"/>
                  </a:cubicBezTo>
                  <a:cubicBezTo>
                    <a:pt x="515" y="1119"/>
                    <a:pt x="283" y="1350"/>
                    <a:pt x="0" y="1350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464" y="1669"/>
                    <a:pt x="834" y="1300"/>
                    <a:pt x="834" y="835"/>
                  </a:cubicBezTo>
                </a:path>
              </a:pathLst>
            </a:custGeom>
            <a:solidFill>
              <a:srgbClr val="2A32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Freeform 129"/>
            <p:cNvSpPr>
              <a:spLocks noChangeArrowheads="1"/>
            </p:cNvSpPr>
            <p:nvPr/>
          </p:nvSpPr>
          <p:spPr bwMode="auto">
            <a:xfrm>
              <a:off x="10942287" y="4638836"/>
              <a:ext cx="1466462" cy="2928056"/>
            </a:xfrm>
            <a:custGeom>
              <a:avLst/>
              <a:gdLst>
                <a:gd name="T0" fmla="*/ 267 w 1327"/>
                <a:gd name="T1" fmla="*/ 1325 h 2650"/>
                <a:gd name="T2" fmla="*/ 267 w 1327"/>
                <a:gd name="T3" fmla="*/ 1325 h 2650"/>
                <a:gd name="T4" fmla="*/ 1326 w 1327"/>
                <a:gd name="T5" fmla="*/ 266 h 2650"/>
                <a:gd name="T6" fmla="*/ 1326 w 1327"/>
                <a:gd name="T7" fmla="*/ 0 h 2650"/>
                <a:gd name="T8" fmla="*/ 0 w 1327"/>
                <a:gd name="T9" fmla="*/ 1325 h 2650"/>
                <a:gd name="T10" fmla="*/ 1326 w 1327"/>
                <a:gd name="T11" fmla="*/ 2649 h 2650"/>
                <a:gd name="T12" fmla="*/ 1326 w 1327"/>
                <a:gd name="T13" fmla="*/ 2383 h 2650"/>
                <a:gd name="T14" fmla="*/ 267 w 1327"/>
                <a:gd name="T15" fmla="*/ 1325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7" h="2650">
                  <a:moveTo>
                    <a:pt x="267" y="1325"/>
                  </a:moveTo>
                  <a:lnTo>
                    <a:pt x="267" y="1325"/>
                  </a:lnTo>
                  <a:cubicBezTo>
                    <a:pt x="267" y="740"/>
                    <a:pt x="740" y="266"/>
                    <a:pt x="1326" y="266"/>
                  </a:cubicBezTo>
                  <a:cubicBezTo>
                    <a:pt x="1326" y="0"/>
                    <a:pt x="1326" y="0"/>
                    <a:pt x="1326" y="0"/>
                  </a:cubicBezTo>
                  <a:cubicBezTo>
                    <a:pt x="594" y="0"/>
                    <a:pt x="0" y="593"/>
                    <a:pt x="0" y="1325"/>
                  </a:cubicBezTo>
                  <a:cubicBezTo>
                    <a:pt x="0" y="2055"/>
                    <a:pt x="594" y="2649"/>
                    <a:pt x="1326" y="2649"/>
                  </a:cubicBezTo>
                  <a:cubicBezTo>
                    <a:pt x="1326" y="2383"/>
                    <a:pt x="1326" y="2383"/>
                    <a:pt x="1326" y="2383"/>
                  </a:cubicBezTo>
                  <a:cubicBezTo>
                    <a:pt x="740" y="2383"/>
                    <a:pt x="267" y="1909"/>
                    <a:pt x="267" y="1325"/>
                  </a:cubicBezTo>
                </a:path>
              </a:pathLst>
            </a:custGeom>
            <a:solidFill>
              <a:srgbClr val="E8C5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8" name="Freeform 130"/>
            <p:cNvSpPr>
              <a:spLocks noChangeArrowheads="1"/>
            </p:cNvSpPr>
            <p:nvPr/>
          </p:nvSpPr>
          <p:spPr bwMode="auto">
            <a:xfrm>
              <a:off x="12403874" y="4638836"/>
              <a:ext cx="1461591" cy="2928056"/>
            </a:xfrm>
            <a:custGeom>
              <a:avLst/>
              <a:gdLst>
                <a:gd name="T0" fmla="*/ 0 w 1325"/>
                <a:gd name="T1" fmla="*/ 0 h 2650"/>
                <a:gd name="T2" fmla="*/ 0 w 1325"/>
                <a:gd name="T3" fmla="*/ 0 h 2650"/>
                <a:gd name="T4" fmla="*/ 0 w 1325"/>
                <a:gd name="T5" fmla="*/ 266 h 2650"/>
                <a:gd name="T6" fmla="*/ 1057 w 1325"/>
                <a:gd name="T7" fmla="*/ 1325 h 2650"/>
                <a:gd name="T8" fmla="*/ 0 w 1325"/>
                <a:gd name="T9" fmla="*/ 2383 h 2650"/>
                <a:gd name="T10" fmla="*/ 0 w 1325"/>
                <a:gd name="T11" fmla="*/ 2649 h 2650"/>
                <a:gd name="T12" fmla="*/ 1324 w 1325"/>
                <a:gd name="T13" fmla="*/ 1325 h 2650"/>
                <a:gd name="T14" fmla="*/ 0 w 1325"/>
                <a:gd name="T15" fmla="*/ 0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5" h="2650">
                  <a:moveTo>
                    <a:pt x="0" y="0"/>
                  </a:moveTo>
                  <a:lnTo>
                    <a:pt x="0" y="0"/>
                  </a:lnTo>
                  <a:cubicBezTo>
                    <a:pt x="0" y="266"/>
                    <a:pt x="0" y="266"/>
                    <a:pt x="0" y="266"/>
                  </a:cubicBezTo>
                  <a:cubicBezTo>
                    <a:pt x="584" y="266"/>
                    <a:pt x="1057" y="740"/>
                    <a:pt x="1057" y="1325"/>
                  </a:cubicBezTo>
                  <a:cubicBezTo>
                    <a:pt x="1057" y="1909"/>
                    <a:pt x="584" y="2383"/>
                    <a:pt x="0" y="2383"/>
                  </a:cubicBezTo>
                  <a:cubicBezTo>
                    <a:pt x="0" y="2649"/>
                    <a:pt x="0" y="2649"/>
                    <a:pt x="0" y="2649"/>
                  </a:cubicBezTo>
                  <a:cubicBezTo>
                    <a:pt x="730" y="2649"/>
                    <a:pt x="1324" y="2055"/>
                    <a:pt x="1324" y="1325"/>
                  </a:cubicBezTo>
                  <a:cubicBezTo>
                    <a:pt x="1324" y="593"/>
                    <a:pt x="730" y="0"/>
                    <a:pt x="0" y="0"/>
                  </a:cubicBezTo>
                </a:path>
              </a:pathLst>
            </a:custGeom>
            <a:solidFill>
              <a:srgbClr val="2A32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Freeform 131"/>
            <p:cNvSpPr>
              <a:spLocks noChangeArrowheads="1"/>
            </p:cNvSpPr>
            <p:nvPr/>
          </p:nvSpPr>
          <p:spPr bwMode="auto">
            <a:xfrm>
              <a:off x="12408748" y="4936027"/>
              <a:ext cx="1169273" cy="2338546"/>
            </a:xfrm>
            <a:custGeom>
              <a:avLst/>
              <a:gdLst>
                <a:gd name="T0" fmla="*/ 834 w 1058"/>
                <a:gd name="T1" fmla="*/ 1059 h 2118"/>
                <a:gd name="T2" fmla="*/ 834 w 1058"/>
                <a:gd name="T3" fmla="*/ 1059 h 2118"/>
                <a:gd name="T4" fmla="*/ 0 w 1058"/>
                <a:gd name="T5" fmla="*/ 1893 h 2118"/>
                <a:gd name="T6" fmla="*/ 0 w 1058"/>
                <a:gd name="T7" fmla="*/ 2117 h 2118"/>
                <a:gd name="T8" fmla="*/ 1057 w 1058"/>
                <a:gd name="T9" fmla="*/ 1059 h 2118"/>
                <a:gd name="T10" fmla="*/ 0 w 1058"/>
                <a:gd name="T11" fmla="*/ 0 h 2118"/>
                <a:gd name="T12" fmla="*/ 0 w 1058"/>
                <a:gd name="T13" fmla="*/ 224 h 2118"/>
                <a:gd name="T14" fmla="*/ 834 w 1058"/>
                <a:gd name="T15" fmla="*/ 1059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8" h="2118">
                  <a:moveTo>
                    <a:pt x="834" y="1059"/>
                  </a:moveTo>
                  <a:lnTo>
                    <a:pt x="834" y="1059"/>
                  </a:lnTo>
                  <a:cubicBezTo>
                    <a:pt x="834" y="1524"/>
                    <a:pt x="464" y="1893"/>
                    <a:pt x="0" y="1893"/>
                  </a:cubicBezTo>
                  <a:cubicBezTo>
                    <a:pt x="0" y="2117"/>
                    <a:pt x="0" y="2117"/>
                    <a:pt x="0" y="2117"/>
                  </a:cubicBezTo>
                  <a:cubicBezTo>
                    <a:pt x="584" y="2117"/>
                    <a:pt x="1057" y="1643"/>
                    <a:pt x="1057" y="1059"/>
                  </a:cubicBezTo>
                  <a:cubicBezTo>
                    <a:pt x="1057" y="474"/>
                    <a:pt x="584" y="0"/>
                    <a:pt x="0" y="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464" y="224"/>
                    <a:pt x="834" y="603"/>
                    <a:pt x="834" y="1059"/>
                  </a:cubicBezTo>
                </a:path>
              </a:pathLst>
            </a:custGeom>
            <a:solidFill>
              <a:srgbClr val="D6D8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0" name="Freeform 132"/>
            <p:cNvSpPr>
              <a:spLocks noChangeArrowheads="1"/>
            </p:cNvSpPr>
            <p:nvPr/>
          </p:nvSpPr>
          <p:spPr bwMode="auto">
            <a:xfrm>
              <a:off x="11234601" y="4936027"/>
              <a:ext cx="1169273" cy="2338546"/>
            </a:xfrm>
            <a:custGeom>
              <a:avLst/>
              <a:gdLst>
                <a:gd name="T0" fmla="*/ 0 w 1060"/>
                <a:gd name="T1" fmla="*/ 1059 h 2118"/>
                <a:gd name="T2" fmla="*/ 0 w 1060"/>
                <a:gd name="T3" fmla="*/ 1059 h 2118"/>
                <a:gd name="T4" fmla="*/ 1059 w 1060"/>
                <a:gd name="T5" fmla="*/ 2117 h 2118"/>
                <a:gd name="T6" fmla="*/ 1059 w 1060"/>
                <a:gd name="T7" fmla="*/ 1893 h 2118"/>
                <a:gd name="T8" fmla="*/ 224 w 1060"/>
                <a:gd name="T9" fmla="*/ 1059 h 2118"/>
                <a:gd name="T10" fmla="*/ 1059 w 1060"/>
                <a:gd name="T11" fmla="*/ 224 h 2118"/>
                <a:gd name="T12" fmla="*/ 1059 w 1060"/>
                <a:gd name="T13" fmla="*/ 0 h 2118"/>
                <a:gd name="T14" fmla="*/ 0 w 1060"/>
                <a:gd name="T15" fmla="*/ 1059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0" h="2118">
                  <a:moveTo>
                    <a:pt x="0" y="1059"/>
                  </a:moveTo>
                  <a:lnTo>
                    <a:pt x="0" y="1059"/>
                  </a:lnTo>
                  <a:cubicBezTo>
                    <a:pt x="0" y="1643"/>
                    <a:pt x="473" y="2117"/>
                    <a:pt x="1059" y="2117"/>
                  </a:cubicBezTo>
                  <a:cubicBezTo>
                    <a:pt x="1059" y="1893"/>
                    <a:pt x="1059" y="1893"/>
                    <a:pt x="1059" y="1893"/>
                  </a:cubicBezTo>
                  <a:cubicBezTo>
                    <a:pt x="603" y="1893"/>
                    <a:pt x="224" y="1524"/>
                    <a:pt x="224" y="1059"/>
                  </a:cubicBezTo>
                  <a:cubicBezTo>
                    <a:pt x="224" y="603"/>
                    <a:pt x="603" y="224"/>
                    <a:pt x="1059" y="224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473" y="0"/>
                    <a:pt x="0" y="474"/>
                    <a:pt x="0" y="10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1" name="Freeform 133"/>
            <p:cNvSpPr>
              <a:spLocks noChangeArrowheads="1"/>
            </p:cNvSpPr>
            <p:nvPr/>
          </p:nvSpPr>
          <p:spPr bwMode="auto">
            <a:xfrm>
              <a:off x="12403874" y="5545022"/>
              <a:ext cx="570022" cy="1130297"/>
            </a:xfrm>
            <a:custGeom>
              <a:avLst/>
              <a:gdLst>
                <a:gd name="T0" fmla="*/ 283 w 516"/>
                <a:gd name="T1" fmla="*/ 508 h 1024"/>
                <a:gd name="T2" fmla="*/ 283 w 516"/>
                <a:gd name="T3" fmla="*/ 508 h 1024"/>
                <a:gd name="T4" fmla="*/ 0 w 516"/>
                <a:gd name="T5" fmla="*/ 792 h 1024"/>
                <a:gd name="T6" fmla="*/ 0 w 516"/>
                <a:gd name="T7" fmla="*/ 1023 h 1024"/>
                <a:gd name="T8" fmla="*/ 515 w 516"/>
                <a:gd name="T9" fmla="*/ 508 h 1024"/>
                <a:gd name="T10" fmla="*/ 0 w 516"/>
                <a:gd name="T11" fmla="*/ 0 h 1024"/>
                <a:gd name="T12" fmla="*/ 0 w 516"/>
                <a:gd name="T13" fmla="*/ 224 h 1024"/>
                <a:gd name="T14" fmla="*/ 283 w 516"/>
                <a:gd name="T15" fmla="*/ 508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6" h="1024">
                  <a:moveTo>
                    <a:pt x="283" y="508"/>
                  </a:moveTo>
                  <a:lnTo>
                    <a:pt x="283" y="508"/>
                  </a:lnTo>
                  <a:cubicBezTo>
                    <a:pt x="283" y="663"/>
                    <a:pt x="154" y="792"/>
                    <a:pt x="0" y="792"/>
                  </a:cubicBezTo>
                  <a:cubicBezTo>
                    <a:pt x="0" y="1023"/>
                    <a:pt x="0" y="1023"/>
                    <a:pt x="0" y="1023"/>
                  </a:cubicBezTo>
                  <a:cubicBezTo>
                    <a:pt x="283" y="1023"/>
                    <a:pt x="515" y="792"/>
                    <a:pt x="515" y="508"/>
                  </a:cubicBezTo>
                  <a:cubicBezTo>
                    <a:pt x="515" y="224"/>
                    <a:pt x="283" y="0"/>
                    <a:pt x="0" y="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54" y="224"/>
                    <a:pt x="283" y="353"/>
                    <a:pt x="283" y="508"/>
                  </a:cubicBezTo>
                </a:path>
              </a:pathLst>
            </a:custGeom>
            <a:solidFill>
              <a:srgbClr val="D6D8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Freeform 134"/>
            <p:cNvSpPr>
              <a:spLocks noChangeArrowheads="1"/>
            </p:cNvSpPr>
            <p:nvPr/>
          </p:nvSpPr>
          <p:spPr bwMode="auto">
            <a:xfrm>
              <a:off x="11843599" y="5545022"/>
              <a:ext cx="560275" cy="1130297"/>
            </a:xfrm>
            <a:custGeom>
              <a:avLst/>
              <a:gdLst>
                <a:gd name="T0" fmla="*/ 0 w 509"/>
                <a:gd name="T1" fmla="*/ 508 h 1024"/>
                <a:gd name="T2" fmla="*/ 0 w 509"/>
                <a:gd name="T3" fmla="*/ 508 h 1024"/>
                <a:gd name="T4" fmla="*/ 508 w 509"/>
                <a:gd name="T5" fmla="*/ 1023 h 1024"/>
                <a:gd name="T6" fmla="*/ 508 w 509"/>
                <a:gd name="T7" fmla="*/ 792 h 1024"/>
                <a:gd name="T8" fmla="*/ 224 w 509"/>
                <a:gd name="T9" fmla="*/ 508 h 1024"/>
                <a:gd name="T10" fmla="*/ 508 w 509"/>
                <a:gd name="T11" fmla="*/ 224 h 1024"/>
                <a:gd name="T12" fmla="*/ 508 w 509"/>
                <a:gd name="T13" fmla="*/ 0 h 1024"/>
                <a:gd name="T14" fmla="*/ 0 w 509"/>
                <a:gd name="T15" fmla="*/ 508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9" h="1024">
                  <a:moveTo>
                    <a:pt x="0" y="508"/>
                  </a:moveTo>
                  <a:lnTo>
                    <a:pt x="0" y="508"/>
                  </a:lnTo>
                  <a:cubicBezTo>
                    <a:pt x="0" y="792"/>
                    <a:pt x="224" y="1023"/>
                    <a:pt x="508" y="1023"/>
                  </a:cubicBezTo>
                  <a:cubicBezTo>
                    <a:pt x="508" y="792"/>
                    <a:pt x="508" y="792"/>
                    <a:pt x="508" y="792"/>
                  </a:cubicBezTo>
                  <a:cubicBezTo>
                    <a:pt x="353" y="792"/>
                    <a:pt x="224" y="663"/>
                    <a:pt x="224" y="508"/>
                  </a:cubicBezTo>
                  <a:cubicBezTo>
                    <a:pt x="224" y="353"/>
                    <a:pt x="353" y="224"/>
                    <a:pt x="508" y="224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24" y="0"/>
                    <a:pt x="0" y="224"/>
                    <a:pt x="0" y="5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30000"/>
                </a:lnSpc>
              </a:pP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7675873" y="2247767"/>
            <a:ext cx="3380811" cy="742315"/>
            <a:chOff x="7293907" y="2722329"/>
            <a:chExt cx="3483344" cy="742315"/>
          </a:xfrm>
        </p:grpSpPr>
        <p:grpSp>
          <p:nvGrpSpPr>
            <p:cNvPr id="31" name="Group 16"/>
            <p:cNvGrpSpPr/>
            <p:nvPr/>
          </p:nvGrpSpPr>
          <p:grpSpPr>
            <a:xfrm>
              <a:off x="8203596" y="2722329"/>
              <a:ext cx="2573655" cy="742315"/>
              <a:chOff x="5822327" y="1274002"/>
              <a:chExt cx="3169272" cy="1069148"/>
            </a:xfrm>
          </p:grpSpPr>
          <p:sp>
            <p:nvSpPr>
              <p:cNvPr id="32" name="Content Placeholder 2"/>
              <p:cNvSpPr txBox="1"/>
              <p:nvPr/>
            </p:nvSpPr>
            <p:spPr>
              <a:xfrm>
                <a:off x="5822327" y="1274002"/>
                <a:ext cx="3169272" cy="3122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rgbClr val="586C8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 </a:t>
                </a:r>
                <a:r>
                  <a:rPr lang="zh-CN" altLang="en-US" sz="1800" b="1" dirty="0">
                    <a:solidFill>
                      <a:srgbClr val="586C8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项目管理能力</a:t>
                </a:r>
                <a:endParaRPr lang="en-US" sz="1800" b="1" dirty="0">
                  <a:solidFill>
                    <a:srgbClr val="586C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Content Placeholder 2"/>
              <p:cNvSpPr txBox="1"/>
              <p:nvPr/>
            </p:nvSpPr>
            <p:spPr>
              <a:xfrm>
                <a:off x="6238590" y="1885950"/>
                <a:ext cx="2753009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spcAft>
                    <a:spcPts val="0"/>
                  </a:spcAft>
                  <a:buNone/>
                </a:pPr>
                <a:endParaRPr lang="en-US" sz="1000" b="1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3" name="Group 381"/>
            <p:cNvGrpSpPr/>
            <p:nvPr/>
          </p:nvGrpSpPr>
          <p:grpSpPr>
            <a:xfrm rot="19320241" flipH="1">
              <a:off x="7293907" y="3153340"/>
              <a:ext cx="997757" cy="299674"/>
              <a:chOff x="7244862" y="2564012"/>
              <a:chExt cx="1005315" cy="299674"/>
            </a:xfrm>
          </p:grpSpPr>
          <p:cxnSp>
            <p:nvCxnSpPr>
              <p:cNvPr id="64" name="Straight Connector 382"/>
              <p:cNvCxnSpPr/>
              <p:nvPr/>
            </p:nvCxnSpPr>
            <p:spPr>
              <a:xfrm flipV="1">
                <a:off x="7244862" y="2564012"/>
                <a:ext cx="393895" cy="299674"/>
              </a:xfrm>
              <a:prstGeom prst="line">
                <a:avLst/>
              </a:prstGeom>
              <a:noFill/>
              <a:ln w="19050" cap="flat" cmpd="sng" algn="ctr">
                <a:solidFill>
                  <a:srgbClr val="FCFCFC">
                    <a:lumMod val="50000"/>
                  </a:srgbClr>
                </a:solidFill>
                <a:prstDash val="solid"/>
                <a:miter lim="800000"/>
                <a:headEnd type="oval" w="sm" len="sm"/>
                <a:tailEnd type="none"/>
              </a:ln>
              <a:effectLst/>
            </p:spPr>
          </p:cxnSp>
          <p:cxnSp>
            <p:nvCxnSpPr>
              <p:cNvPr id="65" name="Straight Connector 383"/>
              <p:cNvCxnSpPr/>
              <p:nvPr/>
            </p:nvCxnSpPr>
            <p:spPr>
              <a:xfrm>
                <a:off x="7643056" y="2564012"/>
                <a:ext cx="607121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CFCFC">
                    <a:lumMod val="50000"/>
                  </a:srgbClr>
                </a:solidFill>
                <a:prstDash val="solid"/>
                <a:miter lim="800000"/>
                <a:headEnd type="none"/>
                <a:tailEnd type="oval" w="sm" len="sm"/>
              </a:ln>
              <a:effectLst/>
            </p:spPr>
          </p:cxnSp>
        </p:grpSp>
      </p:grpSp>
      <p:sp>
        <p:nvSpPr>
          <p:cNvPr id="67" name="îSlíḋê"/>
          <p:cNvSpPr txBox="1"/>
          <p:nvPr/>
        </p:nvSpPr>
        <p:spPr bwMode="auto">
          <a:xfrm>
            <a:off x="9199172" y="5803559"/>
            <a:ext cx="1925320" cy="67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TW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共通能力</a:t>
            </a:r>
            <a:endParaRPr lang="zh-CN" altLang="zh-TW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: 圓角 67"/>
          <p:cNvSpPr/>
          <p:nvPr/>
        </p:nvSpPr>
        <p:spPr>
          <a:xfrm>
            <a:off x="1171215" y="5823772"/>
            <a:ext cx="1925321" cy="677115"/>
          </a:xfrm>
          <a:prstGeom prst="roundRect">
            <a:avLst/>
          </a:prstGeom>
          <a:solidFill>
            <a:srgbClr val="E8C547"/>
          </a:solidFill>
          <a:ln>
            <a:solidFill>
              <a:srgbClr val="E8C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îSlíḋê"/>
          <p:cNvSpPr txBox="1"/>
          <p:nvPr/>
        </p:nvSpPr>
        <p:spPr bwMode="auto">
          <a:xfrm>
            <a:off x="1201553" y="5790264"/>
            <a:ext cx="1925320" cy="67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zh-TW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zh-TW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873575" y="4758913"/>
            <a:ext cx="2092424" cy="819735"/>
            <a:chOff x="2949150" y="3423381"/>
            <a:chExt cx="2092424" cy="819735"/>
          </a:xfrm>
        </p:grpSpPr>
        <p:pic>
          <p:nvPicPr>
            <p:cNvPr id="93" name="圖片 92" descr="磁盘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949150" y="3423381"/>
              <a:ext cx="819735" cy="81973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702746" y="351537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数据库管理</a:t>
              </a:r>
              <a:endPara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256" y="4949671"/>
            <a:ext cx="2532177" cy="819735"/>
            <a:chOff x="877237" y="2310979"/>
            <a:chExt cx="2532177" cy="819735"/>
          </a:xfrm>
        </p:grpSpPr>
        <p:pic>
          <p:nvPicPr>
            <p:cNvPr id="77" name="圖片 76" descr="服务器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77237" y="2310979"/>
              <a:ext cx="819735" cy="81973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608921" y="2458969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</a:t>
              </a:r>
              <a:endPara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建置能力</a:t>
              </a:r>
              <a:endPara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673582" y="20614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硬件与外围</a:t>
            </a:r>
            <a:endParaRPr lang="en-US" altLang="zh-CN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60019" y="2185666"/>
            <a:ext cx="3242706" cy="923330"/>
            <a:chOff x="3416561" y="2546121"/>
            <a:chExt cx="3242706" cy="923330"/>
          </a:xfrm>
        </p:grpSpPr>
        <p:pic>
          <p:nvPicPr>
            <p:cNvPr id="88" name="圖片 87" descr="Internet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561" y="2606568"/>
              <a:ext cx="819734" cy="81973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246940" y="2546121"/>
              <a:ext cx="24123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数据库建置、管理（</a:t>
              </a:r>
              <a:endPara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MSSQL</a:t>
              </a:r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29358" y="391310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硬件与作业系统</a:t>
            </a:r>
            <a:endParaRPr lang="en-US" altLang="zh-CN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问题处理能力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標題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资一工程师关键能力指标</a:t>
            </a:r>
            <a:endParaRPr lang="zh-TW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950137" y="29731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自制软件建置、</a:t>
            </a:r>
            <a:endParaRPr lang="en-US" altLang="zh-CN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问题排除能力</a:t>
            </a:r>
            <a:endParaRPr lang="en-US" altLang="zh-CN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形 21" descr="计算机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8537" y="1887297"/>
            <a:ext cx="914400" cy="914400"/>
          </a:xfrm>
          <a:prstGeom prst="rect">
            <a:avLst/>
          </a:prstGeom>
        </p:spPr>
      </p:pic>
      <p:pic>
        <p:nvPicPr>
          <p:cNvPr id="24" name="图形 23" descr="复印机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313" y="3546442"/>
            <a:ext cx="914400" cy="914400"/>
          </a:xfrm>
          <a:prstGeom prst="rect">
            <a:avLst/>
          </a:prstGeom>
        </p:spPr>
      </p:pic>
      <p:pic>
        <p:nvPicPr>
          <p:cNvPr id="28" name="图形 27" descr="录制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1665" y="2857608"/>
            <a:ext cx="914400" cy="914400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2587223" y="3848346"/>
            <a:ext cx="2323256" cy="819735"/>
            <a:chOff x="2949150" y="3423381"/>
            <a:chExt cx="2323256" cy="819735"/>
          </a:xfrm>
        </p:grpSpPr>
        <p:pic>
          <p:nvPicPr>
            <p:cNvPr id="70" name="圖片 92" descr="云计算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2949150" y="3423381"/>
              <a:ext cx="819735" cy="819735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3702746" y="3515371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信息架构规划</a:t>
              </a:r>
              <a:endPara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7" grpId="0"/>
      <p:bldP spid="68" grpId="0" animBg="1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0" y="723014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</a:lstStyle>
          <a:p>
            <a:pPr algn="l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丰富的装机、移机经验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9265" y="1688197"/>
            <a:ext cx="4069870" cy="50096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400" y="1608111"/>
            <a:ext cx="3908370" cy="516980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55230" y="1922318"/>
            <a:ext cx="473737" cy="62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64463" y="1765684"/>
            <a:ext cx="1453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TOPGP</a:t>
            </a:r>
            <a:r>
              <a:rPr lang="zh-CN" altLang="en-US" dirty="0"/>
              <a:t>客户</a:t>
            </a:r>
            <a:r>
              <a:rPr lang="en-US" altLang="zh-CN" sz="3200" dirty="0"/>
              <a:t>80</a:t>
            </a:r>
            <a:r>
              <a:rPr lang="zh-CN" altLang="en-US" dirty="0"/>
              <a:t>家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74454" y="1765684"/>
            <a:ext cx="1453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T100</a:t>
            </a:r>
            <a:r>
              <a:rPr lang="zh-CN" altLang="en-US" dirty="0"/>
              <a:t>客户</a:t>
            </a:r>
            <a:r>
              <a:rPr lang="en-US" altLang="zh-CN" sz="3200" dirty="0"/>
              <a:t>62</a:t>
            </a:r>
            <a:r>
              <a:rPr lang="zh-CN" altLang="en-US" dirty="0"/>
              <a:t>家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70802175406"/>
  <p:tag name="MH_LIBRARY" val="GRAPHIC"/>
  <p:tag name="MH_ORDER" val="Rectangle 33"/>
</p:tagLst>
</file>

<file path=ppt/tags/tag10.xml><?xml version="1.0" encoding="utf-8"?>
<p:tagLst xmlns:p="http://schemas.openxmlformats.org/presentationml/2006/main">
  <p:tag name="REFSHAPE" val="1050981260"/>
</p:tagLst>
</file>

<file path=ppt/tags/tag11.xml><?xml version="1.0" encoding="utf-8"?>
<p:tagLst xmlns:p="http://schemas.openxmlformats.org/presentationml/2006/main">
  <p:tag name="REFSHAPE" val="1050980852"/>
</p:tagLst>
</file>

<file path=ppt/tags/tag12.xml><?xml version="1.0" encoding="utf-8"?>
<p:tagLst xmlns:p="http://schemas.openxmlformats.org/presentationml/2006/main">
  <p:tag name="REFSHAPE" val="1050980988"/>
</p:tagLst>
</file>

<file path=ppt/tags/tag13.xml><?xml version="1.0" encoding="utf-8"?>
<p:tagLst xmlns:p="http://schemas.openxmlformats.org/presentationml/2006/main">
  <p:tag name="REFSHAPE" val="1050980580"/>
</p:tagLst>
</file>

<file path=ppt/tags/tag14.xml><?xml version="1.0" encoding="utf-8"?>
<p:tagLst xmlns:p="http://schemas.openxmlformats.org/presentationml/2006/main">
  <p:tag name="REFSHAPE" val="1050979900"/>
</p:tagLst>
</file>

<file path=ppt/tags/tag15.xml><?xml version="1.0" encoding="utf-8"?>
<p:tagLst xmlns:p="http://schemas.openxmlformats.org/presentationml/2006/main">
  <p:tag name="REFSHAPE" val="1050981124"/>
</p:tagLst>
</file>

<file path=ppt/tags/tag16.xml><?xml version="1.0" encoding="utf-8"?>
<p:tagLst xmlns:p="http://schemas.openxmlformats.org/presentationml/2006/main">
  <p:tag name="REFSHAPE" val="1050980444"/>
</p:tagLst>
</file>

<file path=ppt/tags/tag17.xml><?xml version="1.0" encoding="utf-8"?>
<p:tagLst xmlns:p="http://schemas.openxmlformats.org/presentationml/2006/main">
  <p:tag name="REFSHAPE" val="1050981396"/>
</p:tagLst>
</file>

<file path=ppt/tags/tag18.xml><?xml version="1.0" encoding="utf-8"?>
<p:tagLst xmlns:p="http://schemas.openxmlformats.org/presentationml/2006/main">
  <p:tag name="REFSHAPE" val="1050981260"/>
</p:tagLst>
</file>

<file path=ppt/tags/tag19.xml><?xml version="1.0" encoding="utf-8"?>
<p:tagLst xmlns:p="http://schemas.openxmlformats.org/presentationml/2006/main">
  <p:tag name="REFSHAPE" val="1050980852"/>
</p:tagLst>
</file>

<file path=ppt/tags/tag2.xml><?xml version="1.0" encoding="utf-8"?>
<p:tagLst xmlns:p="http://schemas.openxmlformats.org/presentationml/2006/main">
  <p:tag name="MH" val="20170802175406"/>
  <p:tag name="MH_LIBRARY" val="GRAPHIC"/>
  <p:tag name="MH_ORDER" val="Rectangle 34"/>
</p:tagLst>
</file>

<file path=ppt/tags/tag20.xml><?xml version="1.0" encoding="utf-8"?>
<p:tagLst xmlns:p="http://schemas.openxmlformats.org/presentationml/2006/main">
  <p:tag name="MH" val="20170802222311"/>
  <p:tag name="MH_LIBRARY" val="GRAPHIC"/>
  <p:tag name="MH_ORDER" val="Rectangle 5"/>
</p:tagLst>
</file>

<file path=ppt/tags/tag21.xml><?xml version="1.0" encoding="utf-8"?>
<p:tagLst xmlns:p="http://schemas.openxmlformats.org/presentationml/2006/main">
  <p:tag name="MH" val="20170802222311"/>
  <p:tag name="MH_LIBRARY" val="GRAPHIC"/>
  <p:tag name="MH_ORDER" val="Rectangle 6"/>
</p:tagLst>
</file>

<file path=ppt/tags/tag22.xml><?xml version="1.0" encoding="utf-8"?>
<p:tagLst xmlns:p="http://schemas.openxmlformats.org/presentationml/2006/main">
  <p:tag name="MH" val="20170802222311"/>
  <p:tag name="MH_LIBRARY" val="GRAPHIC"/>
  <p:tag name="MH_ORDER" val="Shape"/>
</p:tagLst>
</file>

<file path=ppt/tags/tag3.xml><?xml version="1.0" encoding="utf-8"?>
<p:tagLst xmlns:p="http://schemas.openxmlformats.org/presentationml/2006/main">
  <p:tag name="MH" val="20170802175406"/>
  <p:tag name="MH_LIBRARY" val="GRAPHIC"/>
  <p:tag name="MH_ORDER" val="TextBox 35"/>
</p:tagLst>
</file>

<file path=ppt/tags/tag4.xml><?xml version="1.0" encoding="utf-8"?>
<p:tagLst xmlns:p="http://schemas.openxmlformats.org/presentationml/2006/main">
  <p:tag name="REFSHAPE" val="1050980988"/>
</p:tagLst>
</file>

<file path=ppt/tags/tag5.xml><?xml version="1.0" encoding="utf-8"?>
<p:tagLst xmlns:p="http://schemas.openxmlformats.org/presentationml/2006/main">
  <p:tag name="REFSHAPE" val="1050980580"/>
</p:tagLst>
</file>

<file path=ppt/tags/tag6.xml><?xml version="1.0" encoding="utf-8"?>
<p:tagLst xmlns:p="http://schemas.openxmlformats.org/presentationml/2006/main">
  <p:tag name="REFSHAPE" val="1050979900"/>
</p:tagLst>
</file>

<file path=ppt/tags/tag7.xml><?xml version="1.0" encoding="utf-8"?>
<p:tagLst xmlns:p="http://schemas.openxmlformats.org/presentationml/2006/main">
  <p:tag name="REFSHAPE" val="1050981124"/>
</p:tagLst>
</file>

<file path=ppt/tags/tag8.xml><?xml version="1.0" encoding="utf-8"?>
<p:tagLst xmlns:p="http://schemas.openxmlformats.org/presentationml/2006/main">
  <p:tag name="REFSHAPE" val="1050980444"/>
</p:tagLst>
</file>

<file path=ppt/tags/tag9.xml><?xml version="1.0" encoding="utf-8"?>
<p:tagLst xmlns:p="http://schemas.openxmlformats.org/presentationml/2006/main">
  <p:tag name="REFSHAPE" val="1050981396"/>
</p:tagLst>
</file>

<file path=ppt/theme/theme1.xml><?xml version="1.0" encoding="utf-8"?>
<a:theme xmlns:a="http://schemas.openxmlformats.org/drawingml/2006/main" name="2018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2018佈景主題1</Template>
  <TotalTime>0</TotalTime>
  <Words>4013</Words>
  <Application>WPS 演示</Application>
  <PresentationFormat>宽屏</PresentationFormat>
  <Paragraphs>325</Paragraphs>
  <Slides>40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40</vt:i4>
      </vt:variant>
    </vt:vector>
  </HeadingPairs>
  <TitlesOfParts>
    <vt:vector size="66" baseType="lpstr">
      <vt:lpstr>Arial</vt:lpstr>
      <vt:lpstr>宋体</vt:lpstr>
      <vt:lpstr>Wingdings</vt:lpstr>
      <vt:lpstr>Microsoft JhengHei</vt:lpstr>
      <vt:lpstr>Calibri</vt:lpstr>
      <vt:lpstr>微软雅黑</vt:lpstr>
      <vt:lpstr>PMingLiU</vt:lpstr>
      <vt:lpstr>MingLiU-ExtB</vt:lpstr>
      <vt:lpstr>Calibri</vt:lpstr>
      <vt:lpstr>Berlin Sans FB Demi</vt:lpstr>
      <vt:lpstr>Segoe Print</vt:lpstr>
      <vt:lpstr>Arial Unicode MS</vt:lpstr>
      <vt:lpstr>Verdana</vt:lpstr>
      <vt:lpstr>Tahoma</vt:lpstr>
      <vt:lpstr>Times New Roman</vt:lpstr>
      <vt:lpstr>PMingLiU</vt:lpstr>
      <vt:lpstr>Impact</vt:lpstr>
      <vt:lpstr>方正毡笔黑繁体</vt:lpstr>
      <vt:lpstr>黑体</vt:lpstr>
      <vt:lpstr>2018佈景主題1</vt:lpstr>
      <vt:lpstr>2_有底紋母片</vt:lpstr>
      <vt:lpstr>3_有底紋母片</vt:lpstr>
      <vt:lpstr>4_有底紋母片</vt:lpstr>
      <vt:lpstr>5_有底紋母片</vt:lpstr>
      <vt:lpstr>6_有底紋母片</vt:lpstr>
      <vt:lpstr>7_有底紋母片</vt:lpstr>
      <vt:lpstr>专业能力认证简报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资一工程师关键能力指标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孟鴻 余</dc:creator>
  <cp:lastModifiedBy>王小熊</cp:lastModifiedBy>
  <cp:revision>380</cp:revision>
  <dcterms:created xsi:type="dcterms:W3CDTF">2020-02-06T10:07:00Z</dcterms:created>
  <dcterms:modified xsi:type="dcterms:W3CDTF">2021-10-22T06:18:33Z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F918EAFA6489445C9FC4820B776BFC7E</vt:lpwstr>
  </property>
  <property fmtid="{D5CDD505-2E9C-101B-9397-08002B2CF9AE}" pid="3" name="KSOProductBuildVer">
    <vt:lpwstr>2052-11.1.0.10700</vt:lpwstr>
  </property>
</Properties>
</file>